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6" r:id="rId10"/>
    <p:sldId id="265" r:id="rId11"/>
    <p:sldId id="288" r:id="rId12"/>
    <p:sldId id="269" r:id="rId13"/>
    <p:sldId id="289" r:id="rId14"/>
    <p:sldId id="270" r:id="rId15"/>
    <p:sldId id="273" r:id="rId16"/>
    <p:sldId id="290" r:id="rId17"/>
    <p:sldId id="291" r:id="rId18"/>
    <p:sldId id="292" r:id="rId19"/>
    <p:sldId id="299" r:id="rId20"/>
    <p:sldId id="298" r:id="rId21"/>
    <p:sldId id="296" r:id="rId22"/>
    <p:sldId id="297" r:id="rId23"/>
    <p:sldId id="293" r:id="rId24"/>
    <p:sldId id="294" r:id="rId25"/>
    <p:sldId id="295" r:id="rId26"/>
    <p:sldId id="300" r:id="rId27"/>
    <p:sldId id="286" r:id="rId28"/>
    <p:sldId id="287" r:id="rId29"/>
    <p:sldId id="285" r:id="rId30"/>
    <p:sldId id="30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8D735-B7B9-4BA4-A5EC-CEF1BC485CE1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07965-09C1-4EBC-9868-C8A845FDDD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Михаил Лазарев    Фарадей Беллинсгаузен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07965-09C1-4EBC-9868-C8A845FDDD90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Зима</a:t>
            </a:r>
            <a:r>
              <a:rPr lang="ru-RU" baseline="0" dirty="0" smtClean="0"/>
              <a:t> (июнь, июль, август) температура воздуха -60, -70*С Лето (декабрь, январь, февраль) температура воздуха -50*С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07965-09C1-4EBC-9868-C8A845FDDD90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Флаги стран, подписавших Договор об Антарктиде.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07965-09C1-4EBC-9868-C8A845FDDD90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Основная часть этих ледяных глыб находится под водой.</a:t>
            </a:r>
            <a:r>
              <a:rPr lang="ru-RU" baseline="0" dirty="0" smtClean="0"/>
              <a:t> Мы ее не видим. Айсберги плывут, потому что их подгоняет течение и ветер.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07965-09C1-4EBC-9868-C8A845FDDD90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07F7CB5-70E6-4151-BC08-CFA0F8891DA4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B1AB037-CB37-4602-B815-07AB29760DF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7CB5-70E6-4151-BC08-CFA0F8891DA4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037-CB37-4602-B815-07AB29760D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7CB5-70E6-4151-BC08-CFA0F8891DA4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037-CB37-4602-B815-07AB29760DF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7CB5-70E6-4151-BC08-CFA0F8891DA4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037-CB37-4602-B815-07AB29760DF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07F7CB5-70E6-4151-BC08-CFA0F8891DA4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B1AB037-CB37-4602-B815-07AB29760DF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7CB5-70E6-4151-BC08-CFA0F8891DA4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037-CB37-4602-B815-07AB29760DF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7CB5-70E6-4151-BC08-CFA0F8891DA4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037-CB37-4602-B815-07AB29760DF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7CB5-70E6-4151-BC08-CFA0F8891DA4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037-CB37-4602-B815-07AB29760DF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7CB5-70E6-4151-BC08-CFA0F8891DA4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037-CB37-4602-B815-07AB29760DF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7CB5-70E6-4151-BC08-CFA0F8891DA4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037-CB37-4602-B815-07AB29760DF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7CB5-70E6-4151-BC08-CFA0F8891DA4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037-CB37-4602-B815-07AB29760DF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rgbClr val="00B0F0"/>
            </a:gs>
            <a:gs pos="30000">
              <a:schemeClr val="bg2">
                <a:shade val="80000"/>
                <a:satMod val="230000"/>
              </a:schemeClr>
            </a:gs>
            <a:gs pos="100000">
              <a:schemeClr val="bg2">
                <a:tint val="97000"/>
                <a:satMod val="22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07F7CB5-70E6-4151-BC08-CFA0F8891DA4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B1AB037-CB37-4602-B815-07AB29760DF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bujosoon.com/files/e84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b/3/21/94/21094250_00000009984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нтарктида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8858312" cy="63579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40" y="1142985"/>
            <a:ext cx="5214974" cy="1928825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Ледяной континент - Антарктида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3357562"/>
            <a:ext cx="5072098" cy="314327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Составитель: воспитатель ГБДОУ №27 Красногвардейского района г.Санкт – Петербурга Морозова Ирина Анатольевна </a:t>
            </a: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2013 год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0019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Антарктиды нет ни деревьев, ни кустарников. Всю растительность Антарктиды составляют мхи, водоросли, лишайники.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ох и маяк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7224" y="2000240"/>
            <a:ext cx="7380461" cy="42862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24600" y="1571612"/>
            <a:ext cx="2514600" cy="500066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Айсберг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324600" y="2428868"/>
            <a:ext cx="2514600" cy="3633795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Наступили холода, кружат белые снега. Под промерзшим небосводом ледники сползают в воду и плывут вон там в дали ледяные корабли.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Чудеса Антарктиды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огромный айсберг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034" y="1643050"/>
            <a:ext cx="5286412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27588087_3440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000108"/>
            <a:ext cx="4857784" cy="4324352"/>
          </a:xfrm>
          <a:prstGeom prst="rect">
            <a:avLst/>
          </a:prstGeom>
        </p:spPr>
      </p:pic>
      <p:pic>
        <p:nvPicPr>
          <p:cNvPr id="6" name="Рисунок 5" descr="айсберг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57686" y="214290"/>
            <a:ext cx="4572032" cy="2714644"/>
          </a:xfrm>
          <a:prstGeom prst="rect">
            <a:avLst/>
          </a:prstGeom>
        </p:spPr>
      </p:pic>
      <p:pic>
        <p:nvPicPr>
          <p:cNvPr id="5" name="Рисунок 4" descr="айсберг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429124" y="3071810"/>
            <a:ext cx="4500594" cy="278608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4282" y="6000767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Основная часть этих ледяных глыб находится под водой. Мы ее не видим. Айсберги плывут, потому что их подгоняет течение и ветер.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1000108"/>
            <a:ext cx="2514600" cy="1143008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Полярное сияние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2714620"/>
            <a:ext cx="2514600" cy="3348043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Разноцветные полоски украшают небосвод и искрятся, и сверкают их все чудом называют.</a:t>
            </a:r>
          </a:p>
          <a:p>
            <a:endParaRPr lang="ru-RU" dirty="0"/>
          </a:p>
        </p:txBody>
      </p:sp>
      <p:pic>
        <p:nvPicPr>
          <p:cNvPr id="5" name="Содержимое 4" descr="сияние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2925" y="1197773"/>
            <a:ext cx="5238750" cy="473155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это чудо природы называют линзовыми облаками.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ntarktida-134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214414" y="1428736"/>
            <a:ext cx="6582833" cy="4937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Антарктида – это до 90 </a:t>
            </a:r>
            <a: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мировых запасов пресной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воды.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31_antarktida_7305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181877" cy="447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1571612"/>
            <a:ext cx="2514600" cy="571504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Пингвин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2643182"/>
            <a:ext cx="2514600" cy="3419481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недавно из яйца, и похож я на птенца. Что за птица моя мать? Где ее мне отыскать? Я не гусь и не павлин. Догадайтесь – я….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Животный мир Антарктиды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284588206_36_fjuz.net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28596" y="1714488"/>
            <a:ext cx="5072098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Мама, папа, малыши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324600" y="1643050"/>
            <a:ext cx="2514600" cy="492922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Папа – пингвин строит гнездо и приглашает маму – пингвиниху отложить яйцо. Целый месяц пингвин, пряча яйцо в складках живота сидит на холоде, а пингвиниха ходит ему за едой. Потом они меняются местами до появления детеныша.</a:t>
            </a:r>
          </a:p>
          <a:p>
            <a:endParaRPr lang="ru-RU" sz="2400" dirty="0"/>
          </a:p>
        </p:txBody>
      </p:sp>
      <p:pic>
        <p:nvPicPr>
          <p:cNvPr id="9" name="Рисунок 8" descr="пингвин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1071546"/>
            <a:ext cx="3147737" cy="3500462"/>
          </a:xfrm>
          <a:prstGeom prst="rect">
            <a:avLst/>
          </a:prstGeom>
        </p:spPr>
      </p:pic>
      <p:pic>
        <p:nvPicPr>
          <p:cNvPr id="8" name="Содержимое 7" descr="пингвины2.jpe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71472" y="2714620"/>
            <a:ext cx="3052754" cy="34290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24600" y="1428736"/>
            <a:ext cx="2514600" cy="928694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Пингвиний детский сад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324600" y="3429000"/>
            <a:ext cx="2514600" cy="26336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Чуть поодаль - пингвинята, Словно, малые ребята.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 тепло в своем кругу, На морозном берегу! 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07326fd1276cb22eb5b57d845c12cec9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428736"/>
            <a:ext cx="5857916" cy="435771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324600" y="1643050"/>
            <a:ext cx="2514600" cy="441961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Антарктиде кто живет, обожает снег и лед?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Вместо плюшек и конфет рыбку кушает в обед.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Ловит он ее весь день. С легкостью! Ведь он - …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1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428736"/>
            <a:ext cx="5572164" cy="4286280"/>
          </a:xfrm>
        </p:spPr>
      </p:pic>
      <p:sp>
        <p:nvSpPr>
          <p:cNvPr id="9" name="Прямоугольник 8"/>
          <p:cNvSpPr/>
          <p:nvPr/>
        </p:nvSpPr>
        <p:spPr>
          <a:xfrm>
            <a:off x="6286512" y="500042"/>
            <a:ext cx="2357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Тюлень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58138" cy="171451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Антарктида — суровый материк, по размерам, не мал, не велик.  Чаще «холодильником» его зовут и это правда ведь не жарко тут.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4" name="Содержимое 3" descr="из космоса1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214414" y="2071678"/>
            <a:ext cx="6858000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1195374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Морской слон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324600" y="2071678"/>
            <a:ext cx="2514600" cy="3990985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Слон морской - тюлень такой, ловок он в воде морской. 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холодный океан ценит выше жарких стран! </a:t>
            </a:r>
          </a:p>
          <a:p>
            <a:endParaRPr lang="ru-RU" dirty="0"/>
          </a:p>
        </p:txBody>
      </p:sp>
      <p:pic>
        <p:nvPicPr>
          <p:cNvPr id="8" name="Содержимое 7" descr="P1010461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4800" y="1428736"/>
            <a:ext cx="5767398" cy="392909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929322" y="304800"/>
            <a:ext cx="2909878" cy="838200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Морской лев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Picture 5" descr="морской лев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785926"/>
            <a:ext cx="5715000" cy="42862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215074" y="1785926"/>
            <a:ext cx="27146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Гуляет он не по саванне, а в море-океане,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львиной гривы вовсе нет и рыбу ловит на обед.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Угадай, кто он такой?  Царь зверей!  Но 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15074" y="214290"/>
            <a:ext cx="2624126" cy="1071570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Морской леопард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леопард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357298"/>
            <a:ext cx="6357982" cy="45720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Касатка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324600" y="1857364"/>
            <a:ext cx="2514600" cy="4205299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-  животные морские, для китов – опасней гроз: плавники у нас такие, что острее острых кос.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www.resimcity.com_hayvanlar_katil_balina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4800" y="1071545"/>
            <a:ext cx="5715000" cy="485778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Синий кит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2143116"/>
            <a:ext cx="2514600" cy="3919547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синем море бьёт фонтан! Чудо -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юдо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великан.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Наберёт водички в рот и  фонтан из моря бьёт!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волны он не бежит, обитает в море. . . </a:t>
            </a:r>
          </a:p>
          <a:p>
            <a:endParaRPr lang="ru-RU" dirty="0"/>
          </a:p>
        </p:txBody>
      </p:sp>
      <p:pic>
        <p:nvPicPr>
          <p:cNvPr id="5" name="Содержимое 4" descr="синий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1500174"/>
            <a:ext cx="5429288" cy="450059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Кашалот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2143116"/>
            <a:ext cx="2514600" cy="391954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китов - китовый ус,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Воду пробуют на вкус.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других - зубастый рот.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Кит зубастый - ...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каш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0648" b="10648"/>
          <a:stretch>
            <a:fillRect/>
          </a:stretch>
        </p:blipFill>
        <p:spPr>
          <a:xfrm>
            <a:off x="304800" y="1571612"/>
            <a:ext cx="5767398" cy="335758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Поморник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2357430"/>
            <a:ext cx="2514600" cy="370523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Жаль, не очень много птах в антарктических морях!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поморник, выгнув спину отдохнуть присел на льдину.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поморник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4800" y="1500174"/>
            <a:ext cx="5767398" cy="407196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72198" y="304800"/>
            <a:ext cx="2767002" cy="838200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Буревестник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324600" y="1857364"/>
            <a:ext cx="2514600" cy="420529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Рано утром в поднебесье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Гордо реет буревестник.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несётся над волнами,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Словно правит небесами».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(Сазонова И. В.)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бурев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071546"/>
            <a:ext cx="5429288" cy="51435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1052498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Полярная крачка.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571612"/>
            <a:ext cx="2514600" cy="44910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сев крачк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000108"/>
            <a:ext cx="5334004" cy="5286412"/>
          </a:xfrm>
        </p:spPr>
      </p:pic>
      <p:sp>
        <p:nvSpPr>
          <p:cNvPr id="6" name="Прямоугольник 5"/>
          <p:cNvSpPr/>
          <p:nvPr/>
        </p:nvSpPr>
        <p:spPr>
          <a:xfrm>
            <a:off x="6357950" y="1928802"/>
            <a:ext cx="24288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Гнездимся по всей Арктики,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Зимой летим на юг,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далёкую Антарктику,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любимый наш уют.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Альбатрос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1428736"/>
            <a:ext cx="23574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Огромная морская птица.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Штормов и бури не боится.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 не свернуть её с пути,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Она ведь всё равно летит.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Её чтут боцман и матрос.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птица эта - … </a:t>
            </a:r>
          </a:p>
        </p:txBody>
      </p:sp>
      <p:pic>
        <p:nvPicPr>
          <p:cNvPr id="9" name="Содержимое 8" descr="альбатрос.jpe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857232"/>
            <a:ext cx="5036919" cy="54292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Первооткрыватели Антарктиды.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Русские мореплаватели – М.П.Лазарев и Ф.Ф.Беллинсгаузен открыли этот материк в  19 веке (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января 1820 года).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Admin\Рабочий стол\Антарктида\лазарев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5072066" y="2428868"/>
            <a:ext cx="3000396" cy="378621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Антарктида\бели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428868"/>
            <a:ext cx="3286148" cy="37862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flipH="1">
            <a:off x="4714876" y="6357958"/>
            <a:ext cx="371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Михаил Лазарев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1" y="6357958"/>
            <a:ext cx="3643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Фарадей Беллинсгаузен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Антарктида – край вечной зимы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>
          <a:xfrm>
            <a:off x="457200" y="1000109"/>
            <a:ext cx="8229600" cy="121444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Льдом и снегом покрыты берега,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каждый день здесь сильная пурга.</a:t>
            </a:r>
            <a:endParaRPr lang="ru-RU" dirty="0"/>
          </a:p>
        </p:txBody>
      </p:sp>
      <p:pic>
        <p:nvPicPr>
          <p:cNvPr id="7" name="Рисунок 6" descr="климат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57752" y="2714620"/>
            <a:ext cx="3883805" cy="3286148"/>
          </a:xfrm>
          <a:prstGeom prst="rect">
            <a:avLst/>
          </a:prstGeom>
        </p:spPr>
      </p:pic>
      <p:pic>
        <p:nvPicPr>
          <p:cNvPr id="6" name="Picture 2" descr="Картинка 222 из 74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2714620"/>
            <a:ext cx="414691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Бухта Содружества – самое ветреное место на земле. Скорость ветра превышает 240 км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ч.</a:t>
            </a:r>
            <a:endParaRPr lang="ru-RU" sz="2800" dirty="0"/>
          </a:p>
        </p:txBody>
      </p:sp>
      <p:pic>
        <p:nvPicPr>
          <p:cNvPr id="3" name="Picture 5" descr="13_antarktida_2557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571744"/>
            <a:ext cx="4286280" cy="3378200"/>
          </a:xfrm>
          <a:prstGeom prst="rect">
            <a:avLst/>
          </a:prstGeom>
          <a:noFill/>
        </p:spPr>
      </p:pic>
      <p:pic>
        <p:nvPicPr>
          <p:cNvPr id="4" name="Рисунок 3" descr="бухта содружества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2571744"/>
            <a:ext cx="3929090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58246" cy="157163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Антарктиде все не так как везде, например, вот лето в январе. Странный климат там всегда, -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нас лето, там естественно, зима.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Картинка 28 из 943">
            <a:hlinkClick r:id="rId3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06" y="2214554"/>
            <a:ext cx="450059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лето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2714620"/>
            <a:ext cx="4429156" cy="30003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14876" y="5286388"/>
            <a:ext cx="4000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Зима (июнь, июль, август) температура воздуха -60, -70*С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5786454"/>
            <a:ext cx="3857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Лето (декабрь, январь, февраль) температура воздуха -50*С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Станция «Восток» самое холодное место на земле. Здесь температура достигает до -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89</a:t>
            </a:r>
            <a:r>
              <a:rPr lang="ru-RU" sz="2800" dirty="0" smtClean="0"/>
              <a:t>° </a:t>
            </a:r>
            <a:r>
              <a:rPr lang="ru-RU" sz="2800" dirty="0" smtClean="0"/>
              <a:t>С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восток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2000240"/>
            <a:ext cx="778674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Из-за суровости  климата в Антарктиде нет постоянного населения. Однако там расположены научные станции, на которых живут и трудятся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около 4 тысяч человек. 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танция1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2357430"/>
            <a:ext cx="4214842" cy="3840171"/>
          </a:xfrm>
        </p:spPr>
      </p:pic>
      <p:pic>
        <p:nvPicPr>
          <p:cNvPr id="5" name="Рисунок 4" descr="станц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357430"/>
            <a:ext cx="4232007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Антарктида не принадлежит ни одному государству. Разрешена только научная деятельность.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флаги1.jp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tretch>
            <a:fillRect/>
          </a:stretch>
        </p:blipFill>
        <p:spPr>
          <a:xfrm>
            <a:off x="1071538" y="1857364"/>
            <a:ext cx="6929486" cy="4214842"/>
          </a:xfrm>
        </p:spPr>
      </p:pic>
      <p:sp>
        <p:nvSpPr>
          <p:cNvPr id="5" name="Прямоугольник 4"/>
          <p:cNvSpPr/>
          <p:nvPr/>
        </p:nvSpPr>
        <p:spPr>
          <a:xfrm>
            <a:off x="1142976" y="6215082"/>
            <a:ext cx="6929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Флаги стран, подписавших Договор об Антарктиде.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Другая 1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352B40"/>
      </a:hlink>
      <a:folHlink>
        <a:srgbClr val="3E5D77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649</Words>
  <Application>Microsoft Office PowerPoint</Application>
  <PresentationFormat>Экран (4:3)</PresentationFormat>
  <Paragraphs>72</Paragraphs>
  <Slides>30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Начальная</vt:lpstr>
      <vt:lpstr>Ледяной континент - Антарктида</vt:lpstr>
      <vt:lpstr>Антарктида — суровый материк, по размерам, не мал, не велик.  Чаще «холодильником» его зовут и это правда ведь не жарко тут.  </vt:lpstr>
      <vt:lpstr>Первооткрыватели Антарктиды.   Русские мореплаватели – М.П.Лазарев и Ф.Ф.Беллинсгаузен открыли этот материк в  19 веке (28 января 1820 года).</vt:lpstr>
      <vt:lpstr>Антарктида – край вечной зимы. </vt:lpstr>
      <vt:lpstr>Слайд 5</vt:lpstr>
      <vt:lpstr>В Антарктиде все не так как везде, например, вот лето в январе. Странный климат там всегда, - у нас лето, там естественно, зима.</vt:lpstr>
      <vt:lpstr>Станция «Восток» самое холодное место на земле. Здесь температура достигает до -89° С.</vt:lpstr>
      <vt:lpstr> Из-за суровости  климата в Антарктиде нет постоянного населения. Однако там расположены научные станции, на которых живут и трудятся около 4 тысяч человек. </vt:lpstr>
      <vt:lpstr>Антарктида не принадлежит ни одному государству. Разрешена только научная деятельность. </vt:lpstr>
      <vt:lpstr>На территории Антарктиды нет ни деревьев, ни кустарников. Всю растительность Антарктиды составляют мхи, водоросли, лишайники.</vt:lpstr>
      <vt:lpstr>Айсберг</vt:lpstr>
      <vt:lpstr>Слайд 12</vt:lpstr>
      <vt:lpstr>Полярное сияние</vt:lpstr>
      <vt:lpstr>А это чудо природы называют линзовыми облаками.</vt:lpstr>
      <vt:lpstr> Антарктида – это до 90 % мировых запасов пресной  воды.</vt:lpstr>
      <vt:lpstr>Пингвин</vt:lpstr>
      <vt:lpstr>Мама, папа, малыши</vt:lpstr>
      <vt:lpstr>Пингвиний детский сад</vt:lpstr>
      <vt:lpstr> </vt:lpstr>
      <vt:lpstr>Морской слон</vt:lpstr>
      <vt:lpstr>Морской лев</vt:lpstr>
      <vt:lpstr>Морской леопард</vt:lpstr>
      <vt:lpstr>Касатка</vt:lpstr>
      <vt:lpstr>Синий кит</vt:lpstr>
      <vt:lpstr>Кашалот</vt:lpstr>
      <vt:lpstr>Поморник</vt:lpstr>
      <vt:lpstr>Буревестник</vt:lpstr>
      <vt:lpstr>Полярная крачка.</vt:lpstr>
      <vt:lpstr>Альбатрос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Ледяной континент - Антарктида</dc:title>
  <dc:creator>Admin</dc:creator>
  <cp:lastModifiedBy>Admin</cp:lastModifiedBy>
  <cp:revision>87</cp:revision>
  <dcterms:created xsi:type="dcterms:W3CDTF">2013-11-11T16:38:06Z</dcterms:created>
  <dcterms:modified xsi:type="dcterms:W3CDTF">2014-02-03T17:24:54Z</dcterms:modified>
</cp:coreProperties>
</file>