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vbaPro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69" r:id="rId2"/>
    <p:sldId id="257" r:id="rId3"/>
    <p:sldId id="266" r:id="rId4"/>
    <p:sldId id="259" r:id="rId5"/>
    <p:sldId id="268" r:id="rId6"/>
    <p:sldId id="261" r:id="rId7"/>
    <p:sldId id="262" r:id="rId8"/>
    <p:sldId id="267" r:id="rId9"/>
    <p:sldId id="265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женя" initials="ж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72" autoAdjust="0"/>
    <p:restoredTop sz="94565" autoAdjust="0"/>
  </p:normalViewPr>
  <p:slideViewPr>
    <p:cSldViewPr>
      <p:cViewPr varScale="1">
        <p:scale>
          <a:sx n="44" d="100"/>
          <a:sy n="44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6" d="100"/>
          <a:sy n="36" d="100"/>
        </p:scale>
        <p:origin x="-1998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06/relationships/vbaProject" Target="vbaProject.bin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6BE65-F308-4208-99BB-0540ACA61E84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2E959-F032-4FC8-A83D-509E6041A4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dissolve/>
    <p:sndAc>
      <p:stSnd>
        <p:snd r:embed="rId13" name="chimes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-конечная звезда 2"/>
          <p:cNvSpPr/>
          <p:nvPr/>
        </p:nvSpPr>
        <p:spPr>
          <a:xfrm>
            <a:off x="2500298" y="5214950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86058"/>
            <a:ext cx="7715304" cy="1143000"/>
          </a:xfrm>
        </p:spPr>
        <p:txBody>
          <a:bodyPr>
            <a:prstTxWarp prst="textArchUp">
              <a:avLst/>
            </a:prstTxWarp>
            <a:noAutofit/>
          </a:bodyPr>
          <a:lstStyle/>
          <a:p>
            <a:r>
              <a:rPr lang="ru-RU" sz="12000" dirty="0" smtClean="0">
                <a:solidFill>
                  <a:srgbClr val="FF0000"/>
                </a:solidFill>
              </a:rPr>
              <a:t> </a:t>
            </a:r>
            <a:r>
              <a:rPr lang="ru-RU" sz="1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молодцы</a:t>
            </a:r>
            <a:r>
              <a:rPr lang="ru-RU" sz="12000" dirty="0" smtClean="0">
                <a:solidFill>
                  <a:srgbClr val="FF0000"/>
                </a:solidFill>
              </a:rPr>
              <a:t>!!</a:t>
            </a:r>
            <a:endParaRPr lang="ru-RU" sz="12000" dirty="0">
              <a:solidFill>
                <a:srgbClr val="FF0000"/>
              </a:solidFill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642910" y="500042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7000892" y="1142984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7072330" y="5357826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4500562" y="1214422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5369258"/>
          </a:xfrm>
        </p:spPr>
        <p:txBody>
          <a:bodyPr>
            <a:noAutofit/>
          </a:bodyPr>
          <a:lstStyle/>
          <a:p>
            <a:pPr algn="ctr"/>
            <a:r>
              <a:rPr lang="ru-RU" sz="40000" dirty="0" smtClean="0">
                <a:solidFill>
                  <a:srgbClr val="FF0000"/>
                </a:solidFill>
              </a:rPr>
              <a:t>о</a:t>
            </a:r>
            <a:endParaRPr lang="ru-RU" sz="40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804712"/>
          </a:xfrm>
        </p:spPr>
        <p:txBody>
          <a:bodyPr>
            <a:noAutofit/>
          </a:bodyPr>
          <a:lstStyle/>
          <a:p>
            <a:pPr algn="ctr"/>
            <a:r>
              <a:rPr lang="ru-RU" sz="40000" dirty="0" smtClean="0">
                <a:solidFill>
                  <a:srgbClr val="FF0000"/>
                </a:solidFill>
              </a:rPr>
              <a:t>м</a:t>
            </a:r>
            <a:endParaRPr lang="ru-RU" sz="40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5440696"/>
          </a:xfrm>
        </p:spPr>
        <p:txBody>
          <a:bodyPr>
            <a:noAutofit/>
          </a:bodyPr>
          <a:lstStyle/>
          <a:p>
            <a:r>
              <a:rPr lang="ru-RU" sz="40000" dirty="0" smtClean="0">
                <a:solidFill>
                  <a:srgbClr val="FF0000"/>
                </a:solidFill>
              </a:rPr>
              <a:t>  о</a:t>
            </a:r>
            <a:endParaRPr lang="ru-RU" sz="40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3116"/>
            <a:ext cx="7470648" cy="1143000"/>
          </a:xfrm>
        </p:spPr>
        <p:txBody>
          <a:bodyPr>
            <a:noAutofit/>
          </a:bodyPr>
          <a:lstStyle/>
          <a:p>
            <a:r>
              <a:rPr lang="ru-RU" sz="40000" dirty="0" smtClean="0">
                <a:solidFill>
                  <a:srgbClr val="FF0000"/>
                </a:solidFill>
              </a:rPr>
              <a:t>  </a:t>
            </a:r>
            <a:r>
              <a:rPr lang="ru-RU" sz="40000" dirty="0" err="1" smtClean="0">
                <a:solidFill>
                  <a:srgbClr val="FF0000"/>
                </a:solidFill>
              </a:rPr>
              <a:t>ы</a:t>
            </a:r>
            <a:endParaRPr lang="ru-RU" sz="40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571744"/>
            <a:ext cx="7470648" cy="1143000"/>
          </a:xfrm>
        </p:spPr>
        <p:txBody>
          <a:bodyPr>
            <a:noAutofit/>
          </a:bodyPr>
          <a:lstStyle/>
          <a:p>
            <a:r>
              <a:rPr lang="ru-RU" sz="40000" dirty="0" smtClean="0">
                <a:solidFill>
                  <a:srgbClr val="FF0000"/>
                </a:solidFill>
              </a:rPr>
              <a:t> Д </a:t>
            </a:r>
            <a:endParaRPr lang="ru-RU" sz="40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3071810"/>
            <a:ext cx="7470648" cy="1143000"/>
          </a:xfrm>
        </p:spPr>
        <p:txBody>
          <a:bodyPr>
            <a:noAutofit/>
          </a:bodyPr>
          <a:lstStyle/>
          <a:p>
            <a:r>
              <a:rPr lang="ru-RU" sz="17000" dirty="0" smtClean="0">
                <a:solidFill>
                  <a:srgbClr val="FF0000"/>
                </a:solidFill>
              </a:rPr>
              <a:t>     </a:t>
            </a:r>
            <a:r>
              <a:rPr lang="ru-RU" sz="40000" dirty="0" err="1" smtClean="0">
                <a:solidFill>
                  <a:srgbClr val="FF0000"/>
                </a:solidFill>
              </a:rPr>
              <a:t>ц</a:t>
            </a:r>
            <a:endParaRPr lang="ru-RU" sz="40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6083638"/>
          </a:xfrm>
        </p:spPr>
        <p:txBody>
          <a:bodyPr>
            <a:noAutofit/>
          </a:bodyPr>
          <a:lstStyle/>
          <a:p>
            <a:r>
              <a:rPr lang="ru-RU" sz="40000" dirty="0" smtClean="0">
                <a:solidFill>
                  <a:srgbClr val="FF0000"/>
                </a:solidFill>
              </a:rPr>
              <a:t>  л</a:t>
            </a:r>
            <a:endParaRPr lang="ru-RU" sz="40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571744"/>
            <a:ext cx="7470648" cy="1143000"/>
          </a:xfrm>
        </p:spPr>
        <p:txBody>
          <a:bodyPr>
            <a:noAutofit/>
          </a:bodyPr>
          <a:lstStyle/>
          <a:p>
            <a:r>
              <a:rPr lang="ru-RU" sz="40000" dirty="0" smtClean="0">
                <a:solidFill>
                  <a:srgbClr val="FF0000"/>
                </a:solidFill>
              </a:rPr>
              <a:t> !!!</a:t>
            </a:r>
            <a:endParaRPr lang="ru-RU" sz="40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17</Words>
  <PresentationFormat>Экран (4:3)</PresentationFormat>
  <Paragraphs>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Слайд 1</vt:lpstr>
      <vt:lpstr>о</vt:lpstr>
      <vt:lpstr>м</vt:lpstr>
      <vt:lpstr>  о</vt:lpstr>
      <vt:lpstr>  ы</vt:lpstr>
      <vt:lpstr> Д </vt:lpstr>
      <vt:lpstr>     ц</vt:lpstr>
      <vt:lpstr>  л</vt:lpstr>
      <vt:lpstr> !!!</vt:lpstr>
      <vt:lpstr> молодцы!!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женя</dc:creator>
  <cp:lastModifiedBy>женя</cp:lastModifiedBy>
  <cp:revision>14</cp:revision>
  <dcterms:created xsi:type="dcterms:W3CDTF">2009-12-04T13:54:26Z</dcterms:created>
  <dcterms:modified xsi:type="dcterms:W3CDTF">2009-12-18T00:44:54Z</dcterms:modified>
</cp:coreProperties>
</file>