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0266-D53D-44FC-B3B1-853E683E522E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15E4-9647-4469-8A83-8C7EB723A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0266-D53D-44FC-B3B1-853E683E522E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15E4-9647-4469-8A83-8C7EB723A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0266-D53D-44FC-B3B1-853E683E522E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15E4-9647-4469-8A83-8C7EB723A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0266-D53D-44FC-B3B1-853E683E522E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15E4-9647-4469-8A83-8C7EB723A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0266-D53D-44FC-B3B1-853E683E522E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15E4-9647-4469-8A83-8C7EB723A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0266-D53D-44FC-B3B1-853E683E522E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15E4-9647-4469-8A83-8C7EB723A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0266-D53D-44FC-B3B1-853E683E522E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15E4-9647-4469-8A83-8C7EB723A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0266-D53D-44FC-B3B1-853E683E522E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15E4-9647-4469-8A83-8C7EB723A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0266-D53D-44FC-B3B1-853E683E522E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15E4-9647-4469-8A83-8C7EB723A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0266-D53D-44FC-B3B1-853E683E522E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15E4-9647-4469-8A83-8C7EB723A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0266-D53D-44FC-B3B1-853E683E522E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15E4-9647-4469-8A83-8C7EB723A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0266-D53D-44FC-B3B1-853E683E522E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315E4-9647-4469-8A83-8C7EB723A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77;&#1079;&#1077;&#1085;&#1090;&#1072;&#1094;&#1080;&#1103;7%20(2).pptx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864095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Реши задачу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980728"/>
            <a:ext cx="6264696" cy="129614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00B050"/>
                </a:solidFill>
              </a:rPr>
              <a:t>В питомнике было две собаки .Затем  приобрели еще одну собаку. Сколько в питомнике стало собак?</a:t>
            </a:r>
            <a:endParaRPr lang="ru-RU" sz="2400" dirty="0">
              <a:solidFill>
                <a:srgbClr val="00B050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51520" y="2337863"/>
            <a:ext cx="1894242" cy="2777391"/>
            <a:chOff x="251520" y="2337863"/>
            <a:chExt cx="1894242" cy="2777391"/>
          </a:xfrm>
        </p:grpSpPr>
        <p:pic>
          <p:nvPicPr>
            <p:cNvPr id="1028" name="Picture 4" descr="C:\Users\Володя\AppData\Local\Microsoft\Windows\Temporary Internet Files\Content.IE5\LKPNBCTT\dglxasset[1].aspx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7570" y="2337863"/>
              <a:ext cx="1728192" cy="1434805"/>
            </a:xfrm>
            <a:prstGeom prst="rect">
              <a:avLst/>
            </a:prstGeom>
            <a:noFill/>
          </p:spPr>
        </p:pic>
        <p:pic>
          <p:nvPicPr>
            <p:cNvPr id="11" name="Picture 4" descr="C:\Users\Володя\AppData\Local\Microsoft\Windows\Temporary Internet Files\Content.IE5\LKPNBCTT\dglxasset[1].aspx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0" y="3645024"/>
              <a:ext cx="1656184" cy="1470230"/>
            </a:xfrm>
            <a:prstGeom prst="rect">
              <a:avLst/>
            </a:prstGeom>
            <a:noFill/>
          </p:spPr>
        </p:pic>
      </p:grpSp>
      <p:grpSp>
        <p:nvGrpSpPr>
          <p:cNvPr id="21" name="Группа 20"/>
          <p:cNvGrpSpPr/>
          <p:nvPr/>
        </p:nvGrpSpPr>
        <p:grpSpPr>
          <a:xfrm>
            <a:off x="5652120" y="2276872"/>
            <a:ext cx="3461229" cy="2809602"/>
            <a:chOff x="5652120" y="2276872"/>
            <a:chExt cx="3461229" cy="2809602"/>
          </a:xfrm>
        </p:grpSpPr>
        <p:pic>
          <p:nvPicPr>
            <p:cNvPr id="9" name="Picture 4" descr="C:\Users\Володя\AppData\Local\Microsoft\Windows\Temporary Internet Files\Content.IE5\LKPNBCTT\dglxasset[1].aspx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52120" y="3645024"/>
              <a:ext cx="1835150" cy="1441450"/>
            </a:xfrm>
            <a:prstGeom prst="rect">
              <a:avLst/>
            </a:prstGeom>
            <a:noFill/>
          </p:spPr>
        </p:pic>
        <p:pic>
          <p:nvPicPr>
            <p:cNvPr id="10" name="Picture 4" descr="C:\Users\Володя\AppData\Local\Microsoft\Windows\Temporary Internet Files\Content.IE5\LKPNBCTT\dglxasset[1].aspx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868144" y="2276872"/>
              <a:ext cx="1835150" cy="1441450"/>
            </a:xfrm>
            <a:prstGeom prst="rect">
              <a:avLst/>
            </a:prstGeom>
            <a:noFill/>
          </p:spPr>
        </p:pic>
        <p:pic>
          <p:nvPicPr>
            <p:cNvPr id="12" name="Picture 4" descr="C:\Users\Володя\AppData\Local\Microsoft\Windows\Temporary Internet Files\Content.IE5\LKPNBCTT\dglxasset[1].aspx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350">
              <a:off x="7423555" y="3200065"/>
              <a:ext cx="1689794" cy="1283002"/>
            </a:xfrm>
            <a:prstGeom prst="rect">
              <a:avLst/>
            </a:prstGeom>
            <a:noFill/>
          </p:spPr>
        </p:pic>
      </p:grpSp>
      <p:pic>
        <p:nvPicPr>
          <p:cNvPr id="13" name="Picture 4" descr="C:\Users\Володя\AppData\Local\Microsoft\Windows\Temporary Internet Files\Content.IE5\LKPNBCTT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92896"/>
            <a:ext cx="1835150" cy="144145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79512" y="5949280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     2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                    </a:t>
            </a: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+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                </a:t>
            </a:r>
            <a:r>
              <a:rPr lang="ru-RU" sz="4800" b="1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b="1" smtClean="0">
                <a:solidFill>
                  <a:schemeClr val="accent4">
                    <a:lumMod val="75000"/>
                  </a:schemeClr>
                </a:solidFill>
              </a:rPr>
              <a:t>                           </a:t>
            </a:r>
            <a:r>
              <a:rPr lang="ru-RU" sz="4800" b="1" smtClean="0">
                <a:solidFill>
                  <a:schemeClr val="accent4">
                    <a:lumMod val="75000"/>
                  </a:schemeClr>
                </a:solidFill>
              </a:rPr>
              <a:t>=</a:t>
            </a:r>
            <a:r>
              <a:rPr lang="ru-RU" b="1" smtClean="0">
                <a:solidFill>
                  <a:schemeClr val="accent4">
                    <a:lumMod val="75000"/>
                  </a:schemeClr>
                </a:solidFill>
              </a:rPr>
              <a:t>                         </a:t>
            </a:r>
            <a:r>
              <a:rPr lang="ru-RU" sz="4800" b="1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b="1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785918" y="1214422"/>
            <a:ext cx="52149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На лужайке играли  3 котенка .Один </a:t>
            </a:r>
          </a:p>
          <a:p>
            <a:r>
              <a:rPr lang="ru-RU" sz="2400" dirty="0" smtClean="0">
                <a:solidFill>
                  <a:srgbClr val="00B050"/>
                </a:solidFill>
              </a:rPr>
              <a:t>котенок залез на  дерево . Сколько котят осталось на лужайке?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357166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b="1" dirty="0" smtClean="0">
                <a:solidFill>
                  <a:schemeClr val="accent4"/>
                </a:solidFill>
              </a:rPr>
              <a:t>Реши задачу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b="1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500034" y="2928934"/>
            <a:ext cx="2643174" cy="1804987"/>
            <a:chOff x="500034" y="2928934"/>
            <a:chExt cx="2643174" cy="1804987"/>
          </a:xfrm>
        </p:grpSpPr>
        <p:pic>
          <p:nvPicPr>
            <p:cNvPr id="22" name="Picture 2" descr="C:\Users\d-sad-2g\AppData\Local\Microsoft\Windows\Temporary Internet Files\Content.IE5\3O2XM2C9\MC900438167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8794" y="3214686"/>
              <a:ext cx="1214414" cy="1519235"/>
            </a:xfrm>
            <a:prstGeom prst="rect">
              <a:avLst/>
            </a:prstGeom>
            <a:noFill/>
          </p:spPr>
        </p:pic>
        <p:pic>
          <p:nvPicPr>
            <p:cNvPr id="23" name="Picture 2" descr="C:\Users\d-sad-2g\AppData\Local\Microsoft\Windows\Temporary Internet Files\Content.IE5\3O2XM2C9\MC900438167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85852" y="2928934"/>
              <a:ext cx="1185490" cy="1500266"/>
            </a:xfrm>
            <a:prstGeom prst="rect">
              <a:avLst/>
            </a:prstGeom>
            <a:noFill/>
          </p:spPr>
        </p:pic>
        <p:pic>
          <p:nvPicPr>
            <p:cNvPr id="24" name="Picture 2" descr="C:\Users\d-sad-2g\AppData\Local\Microsoft\Windows\Temporary Internet Files\Content.IE5\3O2XM2C9\MC900438167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034" y="3286124"/>
              <a:ext cx="1143008" cy="1446505"/>
            </a:xfrm>
            <a:prstGeom prst="rect">
              <a:avLst/>
            </a:prstGeom>
            <a:noFill/>
          </p:spPr>
        </p:pic>
      </p:grpSp>
      <p:pic>
        <p:nvPicPr>
          <p:cNvPr id="25" name="Picture 2" descr="C:\Users\d-sad-2g\AppData\Local\Microsoft\Windows\Temporary Internet Files\Content.IE5\3O2XM2C9\MC90043816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143248"/>
            <a:ext cx="1256928" cy="1590673"/>
          </a:xfrm>
          <a:prstGeom prst="rect">
            <a:avLst/>
          </a:prstGeom>
          <a:noFill/>
        </p:spPr>
      </p:pic>
      <p:grpSp>
        <p:nvGrpSpPr>
          <p:cNvPr id="26" name="Группа 25"/>
          <p:cNvGrpSpPr/>
          <p:nvPr/>
        </p:nvGrpSpPr>
        <p:grpSpPr>
          <a:xfrm>
            <a:off x="6215074" y="3000372"/>
            <a:ext cx="2185622" cy="1590673"/>
            <a:chOff x="6215074" y="3000372"/>
            <a:chExt cx="2185622" cy="1590673"/>
          </a:xfrm>
        </p:grpSpPr>
        <p:pic>
          <p:nvPicPr>
            <p:cNvPr id="27" name="Picture 2" descr="C:\Users\d-sad-2g\AppData\Local\Microsoft\Windows\Temporary Internet Files\Content.IE5\3O2XM2C9\MC900438167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43768" y="3000372"/>
              <a:ext cx="1256928" cy="1590673"/>
            </a:xfrm>
            <a:prstGeom prst="rect">
              <a:avLst/>
            </a:prstGeom>
            <a:noFill/>
          </p:spPr>
        </p:pic>
        <p:pic>
          <p:nvPicPr>
            <p:cNvPr id="28" name="Picture 2" descr="C:\Users\d-sad-2g\AppData\Local\Microsoft\Windows\Temporary Internet Files\Content.IE5\3O2XM2C9\MC900438167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215074" y="3143248"/>
              <a:ext cx="1357322" cy="1405411"/>
            </a:xfrm>
            <a:prstGeom prst="rect">
              <a:avLst/>
            </a:prstGeom>
            <a:noFill/>
          </p:spPr>
        </p:pic>
      </p:grpSp>
      <p:sp>
        <p:nvSpPr>
          <p:cNvPr id="29" name="TextBox 28"/>
          <p:cNvSpPr txBox="1"/>
          <p:nvPr/>
        </p:nvSpPr>
        <p:spPr>
          <a:xfrm>
            <a:off x="1285852" y="5072074"/>
            <a:ext cx="6858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 </a:t>
            </a:r>
            <a:r>
              <a:rPr lang="ru-RU" sz="8000" b="1" dirty="0" smtClean="0">
                <a:solidFill>
                  <a:schemeClr val="accent4"/>
                </a:solidFill>
              </a:rPr>
              <a:t>3     -   1    =     2</a:t>
            </a:r>
            <a:endParaRPr lang="ru-RU" sz="8000" b="1" dirty="0">
              <a:solidFill>
                <a:schemeClr val="accent4"/>
              </a:solidFill>
            </a:endParaRPr>
          </a:p>
        </p:txBody>
      </p:sp>
      <p:sp>
        <p:nvSpPr>
          <p:cNvPr id="13" name="Овал 12">
            <a:hlinkClick r:id="rId3" action="ppaction://hlinkpres?slideindex=1&amp;slidetitle="/>
          </p:cNvPr>
          <p:cNvSpPr/>
          <p:nvPr/>
        </p:nvSpPr>
        <p:spPr>
          <a:xfrm>
            <a:off x="8286776" y="6143644"/>
            <a:ext cx="628648" cy="485772"/>
          </a:xfrm>
          <a:prstGeom prst="ellipse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52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Реши задачу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Реши задачу</dc:title>
  <dc:creator>Володя</dc:creator>
  <cp:lastModifiedBy>d-sad-2g</cp:lastModifiedBy>
  <cp:revision>12</cp:revision>
  <dcterms:created xsi:type="dcterms:W3CDTF">2013-12-09T18:34:41Z</dcterms:created>
  <dcterms:modified xsi:type="dcterms:W3CDTF">2013-12-24T04:41:44Z</dcterms:modified>
</cp:coreProperties>
</file>