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B6DF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1A0924-9CAF-45F8-AE99-52AFCBFCC2D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E1C322-8BFD-495C-A6FC-752724D02E1C}">
      <dgm:prSet phldrT="[Текст]"/>
      <dgm:spPr>
        <a:solidFill>
          <a:srgbClr val="92D050"/>
        </a:solidFill>
      </dgm:spPr>
      <dgm:t>
        <a:bodyPr/>
        <a:lstStyle/>
        <a:p>
          <a:pPr algn="ctr"/>
          <a:r>
            <a:rPr lang="ru-RU">
              <a:solidFill>
                <a:srgbClr val="7030A0"/>
              </a:solidFill>
            </a:rPr>
            <a:t>НАЙДИ ЛИШНЕГО</a:t>
          </a:r>
        </a:p>
      </dgm:t>
    </dgm:pt>
    <dgm:pt modelId="{7F26AAC3-8C94-46D2-A29A-5AA685919D68}" type="parTrans" cxnId="{5C405DB8-F320-4A9F-9E82-3F986BE9430E}">
      <dgm:prSet/>
      <dgm:spPr/>
      <dgm:t>
        <a:bodyPr/>
        <a:lstStyle/>
        <a:p>
          <a:pPr algn="ctr"/>
          <a:endParaRPr lang="ru-RU"/>
        </a:p>
      </dgm:t>
    </dgm:pt>
    <dgm:pt modelId="{63BFBDC4-B9F9-43E0-B27B-99A52E23EE90}" type="sibTrans" cxnId="{5C405DB8-F320-4A9F-9E82-3F986BE9430E}">
      <dgm:prSet/>
      <dgm:spPr/>
      <dgm:t>
        <a:bodyPr/>
        <a:lstStyle/>
        <a:p>
          <a:pPr algn="ctr"/>
          <a:endParaRPr lang="ru-RU"/>
        </a:p>
      </dgm:t>
    </dgm:pt>
    <dgm:pt modelId="{1DEBB518-09AE-43D6-A217-516FAD014CA6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algn="ctr"/>
          <a:endParaRPr lang="ru-RU"/>
        </a:p>
        <a:p>
          <a:pPr algn="ctr"/>
          <a:endParaRPr lang="ru-RU"/>
        </a:p>
      </dgm:t>
    </dgm:pt>
    <dgm:pt modelId="{18B2A6D5-39BB-4E3C-8777-21BE42BC34E5}" type="parTrans" cxnId="{B2F95715-424E-4181-81D4-FA6D467877DE}">
      <dgm:prSet/>
      <dgm:spPr/>
      <dgm:t>
        <a:bodyPr/>
        <a:lstStyle/>
        <a:p>
          <a:pPr algn="ctr"/>
          <a:endParaRPr lang="ru-RU"/>
        </a:p>
      </dgm:t>
    </dgm:pt>
    <dgm:pt modelId="{7F4ED7D7-D479-4431-8C70-E3A4B0E89098}" type="sibTrans" cxnId="{B2F95715-424E-4181-81D4-FA6D467877DE}">
      <dgm:prSet/>
      <dgm:spPr/>
      <dgm:t>
        <a:bodyPr/>
        <a:lstStyle/>
        <a:p>
          <a:pPr algn="ctr"/>
          <a:endParaRPr lang="ru-RU"/>
        </a:p>
      </dgm:t>
    </dgm:pt>
    <dgm:pt modelId="{5AE68599-582F-4E17-B1D7-4C0FCB594C61}">
      <dgm:prSet phldrT="[Текст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pPr algn="ctr"/>
          <a:endParaRPr lang="ru-RU"/>
        </a:p>
        <a:p>
          <a:pPr algn="ctr"/>
          <a:endParaRPr lang="ru-RU"/>
        </a:p>
      </dgm:t>
    </dgm:pt>
    <dgm:pt modelId="{3163EF3D-F94C-426E-AE82-F1A04555B119}" type="parTrans" cxnId="{8746FD66-190C-434E-BCF3-824DE5E3C822}">
      <dgm:prSet/>
      <dgm:spPr/>
      <dgm:t>
        <a:bodyPr/>
        <a:lstStyle/>
        <a:p>
          <a:pPr algn="ctr"/>
          <a:endParaRPr lang="ru-RU"/>
        </a:p>
      </dgm:t>
    </dgm:pt>
    <dgm:pt modelId="{047381A9-4129-4E49-9B24-9389E5E43699}" type="sibTrans" cxnId="{8746FD66-190C-434E-BCF3-824DE5E3C822}">
      <dgm:prSet/>
      <dgm:spPr/>
      <dgm:t>
        <a:bodyPr/>
        <a:lstStyle/>
        <a:p>
          <a:pPr algn="ctr"/>
          <a:endParaRPr lang="ru-RU"/>
        </a:p>
      </dgm:t>
    </dgm:pt>
    <dgm:pt modelId="{1BC6F528-24B5-4C7A-8D7F-6BFA254D6316}">
      <dgm:prSet phldrT="[Текст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pPr algn="ctr"/>
          <a:endParaRPr lang="ru-RU"/>
        </a:p>
        <a:p>
          <a:pPr algn="ctr"/>
          <a:endParaRPr lang="ru-RU"/>
        </a:p>
      </dgm:t>
    </dgm:pt>
    <dgm:pt modelId="{61470B85-7AA8-4544-AD25-F1761D718525}" type="parTrans" cxnId="{BF98C4AE-E2BB-460C-B0E2-28ABFF91C8D1}">
      <dgm:prSet/>
      <dgm:spPr/>
      <dgm:t>
        <a:bodyPr/>
        <a:lstStyle/>
        <a:p>
          <a:pPr algn="ctr"/>
          <a:endParaRPr lang="ru-RU"/>
        </a:p>
      </dgm:t>
    </dgm:pt>
    <dgm:pt modelId="{234BFAF3-211C-403C-8143-3C68FF416846}" type="sibTrans" cxnId="{BF98C4AE-E2BB-460C-B0E2-28ABFF91C8D1}">
      <dgm:prSet/>
      <dgm:spPr/>
      <dgm:t>
        <a:bodyPr/>
        <a:lstStyle/>
        <a:p>
          <a:pPr algn="ctr"/>
          <a:endParaRPr lang="ru-RU"/>
        </a:p>
      </dgm:t>
    </dgm:pt>
    <dgm:pt modelId="{1E17B885-0367-448B-AF1A-62B14E72F3DE}">
      <dgm:prSet phldrT="[Текст]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pPr algn="ctr"/>
          <a:endParaRPr lang="ru-RU"/>
        </a:p>
        <a:p>
          <a:pPr algn="ctr"/>
          <a:endParaRPr lang="ru-RU"/>
        </a:p>
      </dgm:t>
    </dgm:pt>
    <dgm:pt modelId="{D08155FC-C273-4D21-B647-9CEAF4CC3DB8}" type="parTrans" cxnId="{3FCB62DA-0269-4703-91FE-4B2151C7AAD5}">
      <dgm:prSet/>
      <dgm:spPr/>
      <dgm:t>
        <a:bodyPr/>
        <a:lstStyle/>
        <a:p>
          <a:pPr algn="ctr"/>
          <a:endParaRPr lang="ru-RU"/>
        </a:p>
      </dgm:t>
    </dgm:pt>
    <dgm:pt modelId="{AEFE3754-466F-4763-8BE9-615F30525FD1}" type="sibTrans" cxnId="{3FCB62DA-0269-4703-91FE-4B2151C7AAD5}">
      <dgm:prSet/>
      <dgm:spPr/>
      <dgm:t>
        <a:bodyPr/>
        <a:lstStyle/>
        <a:p>
          <a:pPr algn="ctr"/>
          <a:endParaRPr lang="ru-RU"/>
        </a:p>
      </dgm:t>
    </dgm:pt>
    <dgm:pt modelId="{E5E72DDE-579C-41C6-99D1-67EB26E03D29}">
      <dgm:prSet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pPr algn="ctr"/>
          <a:endParaRPr lang="ru-RU"/>
        </a:p>
      </dgm:t>
    </dgm:pt>
    <dgm:pt modelId="{B69F8476-6950-4E04-8A35-F52CAF736EF3}" type="parTrans" cxnId="{3A1E74FC-E40A-43C6-AB31-53B2EB215BC3}">
      <dgm:prSet/>
      <dgm:spPr/>
      <dgm:t>
        <a:bodyPr/>
        <a:lstStyle/>
        <a:p>
          <a:pPr algn="ctr"/>
          <a:endParaRPr lang="ru-RU"/>
        </a:p>
      </dgm:t>
    </dgm:pt>
    <dgm:pt modelId="{A7DEB375-D6FF-4B29-9523-34B33C0527A1}" type="sibTrans" cxnId="{3A1E74FC-E40A-43C6-AB31-53B2EB215BC3}">
      <dgm:prSet/>
      <dgm:spPr/>
      <dgm:t>
        <a:bodyPr/>
        <a:lstStyle/>
        <a:p>
          <a:pPr algn="ctr"/>
          <a:endParaRPr lang="ru-RU"/>
        </a:p>
      </dgm:t>
    </dgm:pt>
    <dgm:pt modelId="{5719D46C-22BE-4B39-BD70-2706FE1D8881}" type="pres">
      <dgm:prSet presAssocID="{CD1A0924-9CAF-45F8-AE99-52AFCBFCC2D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36B8D1-CC1C-4A44-A0E5-842E913F8647}" type="pres">
      <dgm:prSet presAssocID="{48E1C322-8BFD-495C-A6FC-752724D02E1C}" presName="centerShape" presStyleLbl="node0" presStyleIdx="0" presStyleCnt="1"/>
      <dgm:spPr/>
      <dgm:t>
        <a:bodyPr/>
        <a:lstStyle/>
        <a:p>
          <a:endParaRPr lang="ru-RU"/>
        </a:p>
      </dgm:t>
    </dgm:pt>
    <dgm:pt modelId="{02A2458E-BD01-4A8B-88D8-C44AB65DA860}" type="pres">
      <dgm:prSet presAssocID="{18B2A6D5-39BB-4E3C-8777-21BE42BC34E5}" presName="Name9" presStyleLbl="parChTrans1D2" presStyleIdx="0" presStyleCnt="5"/>
      <dgm:spPr/>
      <dgm:t>
        <a:bodyPr/>
        <a:lstStyle/>
        <a:p>
          <a:endParaRPr lang="ru-RU"/>
        </a:p>
      </dgm:t>
    </dgm:pt>
    <dgm:pt modelId="{ED925EE7-4C08-409D-8EB5-6DECD3F653BC}" type="pres">
      <dgm:prSet presAssocID="{18B2A6D5-39BB-4E3C-8777-21BE42BC34E5}" presName="connTx" presStyleLbl="parChTrans1D2" presStyleIdx="0" presStyleCnt="5"/>
      <dgm:spPr/>
      <dgm:t>
        <a:bodyPr/>
        <a:lstStyle/>
        <a:p>
          <a:endParaRPr lang="ru-RU"/>
        </a:p>
      </dgm:t>
    </dgm:pt>
    <dgm:pt modelId="{10D36E3B-A665-44FF-BE26-56A2066ADC93}" type="pres">
      <dgm:prSet presAssocID="{1DEBB518-09AE-43D6-A217-516FAD014CA6}" presName="node" presStyleLbl="node1" presStyleIdx="0" presStyleCnt="5" custRadScaleRad="100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C706D5-F9A0-4437-B27A-A244099CAB80}" type="pres">
      <dgm:prSet presAssocID="{3163EF3D-F94C-426E-AE82-F1A04555B119}" presName="Name9" presStyleLbl="parChTrans1D2" presStyleIdx="1" presStyleCnt="5"/>
      <dgm:spPr/>
      <dgm:t>
        <a:bodyPr/>
        <a:lstStyle/>
        <a:p>
          <a:endParaRPr lang="ru-RU"/>
        </a:p>
      </dgm:t>
    </dgm:pt>
    <dgm:pt modelId="{E2A252EF-63AF-4138-8EE6-C4BAACA9534F}" type="pres">
      <dgm:prSet presAssocID="{3163EF3D-F94C-426E-AE82-F1A04555B119}" presName="connTx" presStyleLbl="parChTrans1D2" presStyleIdx="1" presStyleCnt="5"/>
      <dgm:spPr/>
      <dgm:t>
        <a:bodyPr/>
        <a:lstStyle/>
        <a:p>
          <a:endParaRPr lang="ru-RU"/>
        </a:p>
      </dgm:t>
    </dgm:pt>
    <dgm:pt modelId="{04F20039-CF16-4269-B5CB-D20E0F22E43E}" type="pres">
      <dgm:prSet presAssocID="{5AE68599-582F-4E17-B1D7-4C0FCB594C61}" presName="node" presStyleLbl="node1" presStyleIdx="1" presStyleCnt="5" custRadScaleRad="100993" custRadScaleInc="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73C9C0-A34F-44C1-BED4-83E2B92D8154}" type="pres">
      <dgm:prSet presAssocID="{B69F8476-6950-4E04-8A35-F52CAF736EF3}" presName="Name9" presStyleLbl="parChTrans1D2" presStyleIdx="2" presStyleCnt="5"/>
      <dgm:spPr/>
      <dgm:t>
        <a:bodyPr/>
        <a:lstStyle/>
        <a:p>
          <a:endParaRPr lang="ru-RU"/>
        </a:p>
      </dgm:t>
    </dgm:pt>
    <dgm:pt modelId="{8FF385AC-DC1D-46CD-AF04-8BAF2A71917E}" type="pres">
      <dgm:prSet presAssocID="{B69F8476-6950-4E04-8A35-F52CAF736EF3}" presName="connTx" presStyleLbl="parChTrans1D2" presStyleIdx="2" presStyleCnt="5"/>
      <dgm:spPr/>
      <dgm:t>
        <a:bodyPr/>
        <a:lstStyle/>
        <a:p>
          <a:endParaRPr lang="ru-RU"/>
        </a:p>
      </dgm:t>
    </dgm:pt>
    <dgm:pt modelId="{B25F990C-0F00-463A-9BAC-B83D383493D8}" type="pres">
      <dgm:prSet presAssocID="{E5E72DDE-579C-41C6-99D1-67EB26E03D2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6D918E-134D-46CD-8D14-E90755399A70}" type="pres">
      <dgm:prSet presAssocID="{61470B85-7AA8-4544-AD25-F1761D718525}" presName="Name9" presStyleLbl="parChTrans1D2" presStyleIdx="3" presStyleCnt="5"/>
      <dgm:spPr/>
      <dgm:t>
        <a:bodyPr/>
        <a:lstStyle/>
        <a:p>
          <a:endParaRPr lang="ru-RU"/>
        </a:p>
      </dgm:t>
    </dgm:pt>
    <dgm:pt modelId="{437FB277-E46E-4B4B-B729-55647D34A037}" type="pres">
      <dgm:prSet presAssocID="{61470B85-7AA8-4544-AD25-F1761D718525}" presName="connTx" presStyleLbl="parChTrans1D2" presStyleIdx="3" presStyleCnt="5"/>
      <dgm:spPr/>
      <dgm:t>
        <a:bodyPr/>
        <a:lstStyle/>
        <a:p>
          <a:endParaRPr lang="ru-RU"/>
        </a:p>
      </dgm:t>
    </dgm:pt>
    <dgm:pt modelId="{F93CB010-97E0-41F0-8492-2E94261AC207}" type="pres">
      <dgm:prSet presAssocID="{1BC6F528-24B5-4C7A-8D7F-6BFA254D631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C447E-B66E-4B7B-8FD9-FFE0E23D0A57}" type="pres">
      <dgm:prSet presAssocID="{D08155FC-C273-4D21-B647-9CEAF4CC3DB8}" presName="Name9" presStyleLbl="parChTrans1D2" presStyleIdx="4" presStyleCnt="5"/>
      <dgm:spPr/>
      <dgm:t>
        <a:bodyPr/>
        <a:lstStyle/>
        <a:p>
          <a:endParaRPr lang="ru-RU"/>
        </a:p>
      </dgm:t>
    </dgm:pt>
    <dgm:pt modelId="{31ADAA66-7386-4B23-B3FC-67A46978A482}" type="pres">
      <dgm:prSet presAssocID="{D08155FC-C273-4D21-B647-9CEAF4CC3DB8}" presName="connTx" presStyleLbl="parChTrans1D2" presStyleIdx="4" presStyleCnt="5"/>
      <dgm:spPr/>
      <dgm:t>
        <a:bodyPr/>
        <a:lstStyle/>
        <a:p>
          <a:endParaRPr lang="ru-RU"/>
        </a:p>
      </dgm:t>
    </dgm:pt>
    <dgm:pt modelId="{272076DF-3076-4330-93C5-C73F6FAA1E34}" type="pres">
      <dgm:prSet presAssocID="{1E17B885-0367-448B-AF1A-62B14E72F3D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25541F-85D2-43CF-A126-F8DBC1619A74}" type="presOf" srcId="{3163EF3D-F94C-426E-AE82-F1A04555B119}" destId="{B9C706D5-F9A0-4437-B27A-A244099CAB80}" srcOrd="0" destOrd="0" presId="urn:microsoft.com/office/officeart/2005/8/layout/radial1"/>
    <dgm:cxn modelId="{CF797263-2CAC-44EB-BE46-892A8D1A2F90}" type="presOf" srcId="{61470B85-7AA8-4544-AD25-F1761D718525}" destId="{437FB277-E46E-4B4B-B729-55647D34A037}" srcOrd="1" destOrd="0" presId="urn:microsoft.com/office/officeart/2005/8/layout/radial1"/>
    <dgm:cxn modelId="{5C405DB8-F320-4A9F-9E82-3F986BE9430E}" srcId="{CD1A0924-9CAF-45F8-AE99-52AFCBFCC2DA}" destId="{48E1C322-8BFD-495C-A6FC-752724D02E1C}" srcOrd="0" destOrd="0" parTransId="{7F26AAC3-8C94-46D2-A29A-5AA685919D68}" sibTransId="{63BFBDC4-B9F9-43E0-B27B-99A52E23EE90}"/>
    <dgm:cxn modelId="{32B41F55-03BD-4FFD-932C-0545F44BCD7C}" type="presOf" srcId="{B69F8476-6950-4E04-8A35-F52CAF736EF3}" destId="{1973C9C0-A34F-44C1-BED4-83E2B92D8154}" srcOrd="0" destOrd="0" presId="urn:microsoft.com/office/officeart/2005/8/layout/radial1"/>
    <dgm:cxn modelId="{C18064DB-34EE-4489-B762-4E496B9C8983}" type="presOf" srcId="{CD1A0924-9CAF-45F8-AE99-52AFCBFCC2DA}" destId="{5719D46C-22BE-4B39-BD70-2706FE1D8881}" srcOrd="0" destOrd="0" presId="urn:microsoft.com/office/officeart/2005/8/layout/radial1"/>
    <dgm:cxn modelId="{3A1E74FC-E40A-43C6-AB31-53B2EB215BC3}" srcId="{48E1C322-8BFD-495C-A6FC-752724D02E1C}" destId="{E5E72DDE-579C-41C6-99D1-67EB26E03D29}" srcOrd="2" destOrd="0" parTransId="{B69F8476-6950-4E04-8A35-F52CAF736EF3}" sibTransId="{A7DEB375-D6FF-4B29-9523-34B33C0527A1}"/>
    <dgm:cxn modelId="{B31A5BEE-966C-40A0-B4FC-B150FFC4FF19}" type="presOf" srcId="{61470B85-7AA8-4544-AD25-F1761D718525}" destId="{9B6D918E-134D-46CD-8D14-E90755399A70}" srcOrd="0" destOrd="0" presId="urn:microsoft.com/office/officeart/2005/8/layout/radial1"/>
    <dgm:cxn modelId="{8F993682-CD88-470F-A870-DFBF3543F86D}" type="presOf" srcId="{D08155FC-C273-4D21-B647-9CEAF4CC3DB8}" destId="{31ADAA66-7386-4B23-B3FC-67A46978A482}" srcOrd="1" destOrd="0" presId="urn:microsoft.com/office/officeart/2005/8/layout/radial1"/>
    <dgm:cxn modelId="{BF98C4AE-E2BB-460C-B0E2-28ABFF91C8D1}" srcId="{48E1C322-8BFD-495C-A6FC-752724D02E1C}" destId="{1BC6F528-24B5-4C7A-8D7F-6BFA254D6316}" srcOrd="3" destOrd="0" parTransId="{61470B85-7AA8-4544-AD25-F1761D718525}" sibTransId="{234BFAF3-211C-403C-8143-3C68FF416846}"/>
    <dgm:cxn modelId="{B2F95715-424E-4181-81D4-FA6D467877DE}" srcId="{48E1C322-8BFD-495C-A6FC-752724D02E1C}" destId="{1DEBB518-09AE-43D6-A217-516FAD014CA6}" srcOrd="0" destOrd="0" parTransId="{18B2A6D5-39BB-4E3C-8777-21BE42BC34E5}" sibTransId="{7F4ED7D7-D479-4431-8C70-E3A4B0E89098}"/>
    <dgm:cxn modelId="{F09969D2-A75F-4273-A853-689B2CF92829}" type="presOf" srcId="{3163EF3D-F94C-426E-AE82-F1A04555B119}" destId="{E2A252EF-63AF-4138-8EE6-C4BAACA9534F}" srcOrd="1" destOrd="0" presId="urn:microsoft.com/office/officeart/2005/8/layout/radial1"/>
    <dgm:cxn modelId="{8746FD66-190C-434E-BCF3-824DE5E3C822}" srcId="{48E1C322-8BFD-495C-A6FC-752724D02E1C}" destId="{5AE68599-582F-4E17-B1D7-4C0FCB594C61}" srcOrd="1" destOrd="0" parTransId="{3163EF3D-F94C-426E-AE82-F1A04555B119}" sibTransId="{047381A9-4129-4E49-9B24-9389E5E43699}"/>
    <dgm:cxn modelId="{C416CAD8-DE4E-4436-842D-530123ED7EC9}" type="presOf" srcId="{5AE68599-582F-4E17-B1D7-4C0FCB594C61}" destId="{04F20039-CF16-4269-B5CB-D20E0F22E43E}" srcOrd="0" destOrd="0" presId="urn:microsoft.com/office/officeart/2005/8/layout/radial1"/>
    <dgm:cxn modelId="{FCB026C6-2CAB-4CD9-8F32-F53CD9841D16}" type="presOf" srcId="{48E1C322-8BFD-495C-A6FC-752724D02E1C}" destId="{9C36B8D1-CC1C-4A44-A0E5-842E913F8647}" srcOrd="0" destOrd="0" presId="urn:microsoft.com/office/officeart/2005/8/layout/radial1"/>
    <dgm:cxn modelId="{3C2FAD14-4CBC-48DB-B484-158D1E66D3C9}" type="presOf" srcId="{E5E72DDE-579C-41C6-99D1-67EB26E03D29}" destId="{B25F990C-0F00-463A-9BAC-B83D383493D8}" srcOrd="0" destOrd="0" presId="urn:microsoft.com/office/officeart/2005/8/layout/radial1"/>
    <dgm:cxn modelId="{3A7B6990-3C40-4D3B-BD30-32EDFAE05B35}" type="presOf" srcId="{18B2A6D5-39BB-4E3C-8777-21BE42BC34E5}" destId="{02A2458E-BD01-4A8B-88D8-C44AB65DA860}" srcOrd="0" destOrd="0" presId="urn:microsoft.com/office/officeart/2005/8/layout/radial1"/>
    <dgm:cxn modelId="{D42D4022-8A27-443D-AC47-833E83674A24}" type="presOf" srcId="{1DEBB518-09AE-43D6-A217-516FAD014CA6}" destId="{10D36E3B-A665-44FF-BE26-56A2066ADC93}" srcOrd="0" destOrd="0" presId="urn:microsoft.com/office/officeart/2005/8/layout/radial1"/>
    <dgm:cxn modelId="{3FCB62DA-0269-4703-91FE-4B2151C7AAD5}" srcId="{48E1C322-8BFD-495C-A6FC-752724D02E1C}" destId="{1E17B885-0367-448B-AF1A-62B14E72F3DE}" srcOrd="4" destOrd="0" parTransId="{D08155FC-C273-4D21-B647-9CEAF4CC3DB8}" sibTransId="{AEFE3754-466F-4763-8BE9-615F30525FD1}"/>
    <dgm:cxn modelId="{DE7DC2A9-53CB-4D4B-B4C3-636A9A8AE84B}" type="presOf" srcId="{B69F8476-6950-4E04-8A35-F52CAF736EF3}" destId="{8FF385AC-DC1D-46CD-AF04-8BAF2A71917E}" srcOrd="1" destOrd="0" presId="urn:microsoft.com/office/officeart/2005/8/layout/radial1"/>
    <dgm:cxn modelId="{84C6C8C3-B8BA-48C1-B1E6-12ABC79A39A9}" type="presOf" srcId="{1BC6F528-24B5-4C7A-8D7F-6BFA254D6316}" destId="{F93CB010-97E0-41F0-8492-2E94261AC207}" srcOrd="0" destOrd="0" presId="urn:microsoft.com/office/officeart/2005/8/layout/radial1"/>
    <dgm:cxn modelId="{AD9B3C49-6046-4370-B4BB-C8D91FDB61A6}" type="presOf" srcId="{1E17B885-0367-448B-AF1A-62B14E72F3DE}" destId="{272076DF-3076-4330-93C5-C73F6FAA1E34}" srcOrd="0" destOrd="0" presId="urn:microsoft.com/office/officeart/2005/8/layout/radial1"/>
    <dgm:cxn modelId="{3D34131D-B39C-443F-8E42-7A99EFEE3F5F}" type="presOf" srcId="{D08155FC-C273-4D21-B647-9CEAF4CC3DB8}" destId="{253C447E-B66E-4B7B-8FD9-FFE0E23D0A57}" srcOrd="0" destOrd="0" presId="urn:microsoft.com/office/officeart/2005/8/layout/radial1"/>
    <dgm:cxn modelId="{7DA1AAA6-FA54-4AFE-A01A-0A65F5E76C92}" type="presOf" srcId="{18B2A6D5-39BB-4E3C-8777-21BE42BC34E5}" destId="{ED925EE7-4C08-409D-8EB5-6DECD3F653BC}" srcOrd="1" destOrd="0" presId="urn:microsoft.com/office/officeart/2005/8/layout/radial1"/>
    <dgm:cxn modelId="{49E017D9-10CD-46EB-88E7-95F789805BF5}" type="presParOf" srcId="{5719D46C-22BE-4B39-BD70-2706FE1D8881}" destId="{9C36B8D1-CC1C-4A44-A0E5-842E913F8647}" srcOrd="0" destOrd="0" presId="urn:microsoft.com/office/officeart/2005/8/layout/radial1"/>
    <dgm:cxn modelId="{2FC3A5FF-01FD-4F40-B1A6-2D41C56326F8}" type="presParOf" srcId="{5719D46C-22BE-4B39-BD70-2706FE1D8881}" destId="{02A2458E-BD01-4A8B-88D8-C44AB65DA860}" srcOrd="1" destOrd="0" presId="urn:microsoft.com/office/officeart/2005/8/layout/radial1"/>
    <dgm:cxn modelId="{E6A18C4E-013D-4530-B0B6-159367661F4D}" type="presParOf" srcId="{02A2458E-BD01-4A8B-88D8-C44AB65DA860}" destId="{ED925EE7-4C08-409D-8EB5-6DECD3F653BC}" srcOrd="0" destOrd="0" presId="urn:microsoft.com/office/officeart/2005/8/layout/radial1"/>
    <dgm:cxn modelId="{F5437AC8-8DCF-412D-BB1F-895B37D3D12E}" type="presParOf" srcId="{5719D46C-22BE-4B39-BD70-2706FE1D8881}" destId="{10D36E3B-A665-44FF-BE26-56A2066ADC93}" srcOrd="2" destOrd="0" presId="urn:microsoft.com/office/officeart/2005/8/layout/radial1"/>
    <dgm:cxn modelId="{20558A60-15AB-4EAC-820E-268E6DBF8ACE}" type="presParOf" srcId="{5719D46C-22BE-4B39-BD70-2706FE1D8881}" destId="{B9C706D5-F9A0-4437-B27A-A244099CAB80}" srcOrd="3" destOrd="0" presId="urn:microsoft.com/office/officeart/2005/8/layout/radial1"/>
    <dgm:cxn modelId="{DE47461E-6440-4504-BC14-C9D12F45EE68}" type="presParOf" srcId="{B9C706D5-F9A0-4437-B27A-A244099CAB80}" destId="{E2A252EF-63AF-4138-8EE6-C4BAACA9534F}" srcOrd="0" destOrd="0" presId="urn:microsoft.com/office/officeart/2005/8/layout/radial1"/>
    <dgm:cxn modelId="{1563919C-3655-4934-A563-7C379B07D378}" type="presParOf" srcId="{5719D46C-22BE-4B39-BD70-2706FE1D8881}" destId="{04F20039-CF16-4269-B5CB-D20E0F22E43E}" srcOrd="4" destOrd="0" presId="urn:microsoft.com/office/officeart/2005/8/layout/radial1"/>
    <dgm:cxn modelId="{ACFB10E8-FFD9-41BD-8598-5227B56BD06E}" type="presParOf" srcId="{5719D46C-22BE-4B39-BD70-2706FE1D8881}" destId="{1973C9C0-A34F-44C1-BED4-83E2B92D8154}" srcOrd="5" destOrd="0" presId="urn:microsoft.com/office/officeart/2005/8/layout/radial1"/>
    <dgm:cxn modelId="{30C290E3-EB4F-4DB8-879B-84DEEC45C157}" type="presParOf" srcId="{1973C9C0-A34F-44C1-BED4-83E2B92D8154}" destId="{8FF385AC-DC1D-46CD-AF04-8BAF2A71917E}" srcOrd="0" destOrd="0" presId="urn:microsoft.com/office/officeart/2005/8/layout/radial1"/>
    <dgm:cxn modelId="{0D0B70BE-64AD-4683-BE55-411C905C82EA}" type="presParOf" srcId="{5719D46C-22BE-4B39-BD70-2706FE1D8881}" destId="{B25F990C-0F00-463A-9BAC-B83D383493D8}" srcOrd="6" destOrd="0" presId="urn:microsoft.com/office/officeart/2005/8/layout/radial1"/>
    <dgm:cxn modelId="{ED4E2C0D-7C5F-4BC1-916A-D21138C9C974}" type="presParOf" srcId="{5719D46C-22BE-4B39-BD70-2706FE1D8881}" destId="{9B6D918E-134D-46CD-8D14-E90755399A70}" srcOrd="7" destOrd="0" presId="urn:microsoft.com/office/officeart/2005/8/layout/radial1"/>
    <dgm:cxn modelId="{FA7E2A6A-0F08-4F73-8EE8-2FE84D7E6C73}" type="presParOf" srcId="{9B6D918E-134D-46CD-8D14-E90755399A70}" destId="{437FB277-E46E-4B4B-B729-55647D34A037}" srcOrd="0" destOrd="0" presId="urn:microsoft.com/office/officeart/2005/8/layout/radial1"/>
    <dgm:cxn modelId="{859834BA-49DC-48D4-B129-1232A1F39CC8}" type="presParOf" srcId="{5719D46C-22BE-4B39-BD70-2706FE1D8881}" destId="{F93CB010-97E0-41F0-8492-2E94261AC207}" srcOrd="8" destOrd="0" presId="urn:microsoft.com/office/officeart/2005/8/layout/radial1"/>
    <dgm:cxn modelId="{783706D9-9D41-4F9F-97D5-D9788D8C6D5B}" type="presParOf" srcId="{5719D46C-22BE-4B39-BD70-2706FE1D8881}" destId="{253C447E-B66E-4B7B-8FD9-FFE0E23D0A57}" srcOrd="9" destOrd="0" presId="urn:microsoft.com/office/officeart/2005/8/layout/radial1"/>
    <dgm:cxn modelId="{49A3056C-9F55-4457-8E10-211C74CF47B3}" type="presParOf" srcId="{253C447E-B66E-4B7B-8FD9-FFE0E23D0A57}" destId="{31ADAA66-7386-4B23-B3FC-67A46978A482}" srcOrd="0" destOrd="0" presId="urn:microsoft.com/office/officeart/2005/8/layout/radial1"/>
    <dgm:cxn modelId="{3FD242D1-5CD9-4032-85E5-4DF95BC7A58E}" type="presParOf" srcId="{5719D46C-22BE-4B39-BD70-2706FE1D8881}" destId="{272076DF-3076-4330-93C5-C73F6FAA1E34}" srcOrd="10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CC55-F94F-4D20-B6AB-84572619E1B2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C784-83F1-4DAB-9507-B554C35562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CC55-F94F-4D20-B6AB-84572619E1B2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C784-83F1-4DAB-9507-B554C35562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CC55-F94F-4D20-B6AB-84572619E1B2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C784-83F1-4DAB-9507-B554C35562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CC55-F94F-4D20-B6AB-84572619E1B2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C784-83F1-4DAB-9507-B554C35562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CC55-F94F-4D20-B6AB-84572619E1B2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C784-83F1-4DAB-9507-B554C35562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CC55-F94F-4D20-B6AB-84572619E1B2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C784-83F1-4DAB-9507-B554C35562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CC55-F94F-4D20-B6AB-84572619E1B2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C784-83F1-4DAB-9507-B554C35562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CC55-F94F-4D20-B6AB-84572619E1B2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C784-83F1-4DAB-9507-B554C35562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CC55-F94F-4D20-B6AB-84572619E1B2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C784-83F1-4DAB-9507-B554C35562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CC55-F94F-4D20-B6AB-84572619E1B2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C784-83F1-4DAB-9507-B554C35562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CC55-F94F-4D20-B6AB-84572619E1B2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C784-83F1-4DAB-9507-B554C35562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1CC55-F94F-4D20-B6AB-84572619E1B2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5C784-83F1-4DAB-9507-B554C35562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hyperlink" Target="&#1055;&#1088;&#1077;&#1079;&#1077;&#1085;&#1090;&#1072;&#1094;&#1080;&#1103;7%20(2).pptx" TargetMode="Externa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F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2215938" y="527484"/>
            <a:ext cx="47121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Кто что любит?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C:\Users\Володя\AppData\Local\Microsoft\Windows\Temporary Internet Files\Content.IE5\LKPNBCTT\MP90044864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2231961" cy="2229737"/>
          </a:xfrm>
          <a:prstGeom prst="rect">
            <a:avLst/>
          </a:prstGeom>
          <a:noFill/>
        </p:spPr>
      </p:pic>
      <p:pic>
        <p:nvPicPr>
          <p:cNvPr id="1032" name="Picture 8" descr="http://www.doktorland.ru/pic/kartinki/kos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933056"/>
            <a:ext cx="2937182" cy="2192659"/>
          </a:xfrm>
          <a:prstGeom prst="rect">
            <a:avLst/>
          </a:prstGeom>
          <a:noFill/>
        </p:spPr>
      </p:pic>
      <p:pic>
        <p:nvPicPr>
          <p:cNvPr id="1033" name="Picture 9" descr="C:\Users\Володя\Desktop\кошки\a5qjTVm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2204864"/>
            <a:ext cx="2386236" cy="1993362"/>
          </a:xfrm>
          <a:prstGeom prst="rect">
            <a:avLst/>
          </a:prstGeom>
          <a:noFill/>
        </p:spPr>
      </p:pic>
      <p:pic>
        <p:nvPicPr>
          <p:cNvPr id="1034" name="Picture 10" descr="C:\Users\Володя\AppData\Local\Microsoft\Windows\Temporary Internet Files\Content.IE5\0TCHLLO4\MC90043544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5" y="2420888"/>
            <a:ext cx="1296145" cy="1368152"/>
          </a:xfrm>
          <a:prstGeom prst="rect">
            <a:avLst/>
          </a:prstGeom>
          <a:noFill/>
        </p:spPr>
      </p:pic>
      <p:pic>
        <p:nvPicPr>
          <p:cNvPr id="1040" name="Picture 16" descr="C:\Users\Володя\AppData\Local\Microsoft\Windows\Temporary Internet Files\Content.IE5\0TCHLLO4\dglxasset[1].asp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4581128"/>
            <a:ext cx="1482725" cy="1876425"/>
          </a:xfrm>
          <a:prstGeom prst="rect">
            <a:avLst/>
          </a:prstGeom>
          <a:noFill/>
        </p:spPr>
      </p:pic>
      <p:pic>
        <p:nvPicPr>
          <p:cNvPr id="18" name="Picture 16" descr="C:\Users\Володя\AppData\Local\Microsoft\Windows\Temporary Internet Files\Content.IE5\0TCHLLO4\dglxasset[1].aspx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4509120"/>
            <a:ext cx="1482725" cy="187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F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1" name="Picture 2" descr="C:\Users\Володя\Desktop\кошки\67750277_apaels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2307319" cy="2247329"/>
          </a:xfrm>
          <a:prstGeom prst="rect">
            <a:avLst/>
          </a:prstGeom>
          <a:noFill/>
        </p:spPr>
      </p:pic>
      <p:pic>
        <p:nvPicPr>
          <p:cNvPr id="12" name="Picture 3" descr="C:\Users\Володя\Desktop\кошки\капуста лечение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4214818"/>
            <a:ext cx="2353102" cy="1965598"/>
          </a:xfrm>
          <a:prstGeom prst="rect">
            <a:avLst/>
          </a:prstGeom>
          <a:noFill/>
        </p:spPr>
      </p:pic>
      <p:pic>
        <p:nvPicPr>
          <p:cNvPr id="13" name="Picture 5" descr="http://muscal.ru/uploads/posts/2011-12/1324448381_molok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1785926"/>
            <a:ext cx="2578823" cy="2110399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1571604" y="285728"/>
            <a:ext cx="62583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Что кушают котята ?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F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928794" y="428604"/>
            <a:ext cx="49074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Найди лишнего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15" name="Схема 14"/>
          <p:cNvGraphicFramePr/>
          <p:nvPr/>
        </p:nvGraphicFramePr>
        <p:xfrm>
          <a:off x="500034" y="1428736"/>
          <a:ext cx="8143932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 3">
            <a:hlinkClick r:id="rId6" action="ppaction://hlinkpres?slideindex=1&amp;slidetitle="/>
          </p:cNvPr>
          <p:cNvSpPr/>
          <p:nvPr/>
        </p:nvSpPr>
        <p:spPr>
          <a:xfrm>
            <a:off x="8143900" y="6072206"/>
            <a:ext cx="557210" cy="485772"/>
          </a:xfrm>
          <a:prstGeom prst="ellipse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12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  </vt:lpstr>
      <vt:lpstr>    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Володя</dc:creator>
  <cp:lastModifiedBy>d-sad-2g</cp:lastModifiedBy>
  <cp:revision>9</cp:revision>
  <dcterms:created xsi:type="dcterms:W3CDTF">2013-12-06T06:56:21Z</dcterms:created>
  <dcterms:modified xsi:type="dcterms:W3CDTF">2013-12-24T04:58:52Z</dcterms:modified>
</cp:coreProperties>
</file>