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FFFF99"/>
    <a:srgbClr val="BCFCAA"/>
  </p:clrMru>
</p:presentationPr>
</file>

<file path=ppt/tableStyles.xml><?xml version="1.0" encoding="utf-8"?>
<a:tblStyleLst xmlns:a="http://schemas.openxmlformats.org/drawingml/2006/main" def="{5C22544A-7EE6-4342-B048-85BDC9FD1C3A}"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6087" autoAdjust="0"/>
  </p:normalViewPr>
  <p:slideViewPr>
    <p:cSldViewPr>
      <p:cViewPr varScale="1">
        <p:scale>
          <a:sx n="46" d="100"/>
          <a:sy n="46" d="100"/>
        </p:scale>
        <p:origin x="-138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6A6E-6CB9-4053-991C-B139E82080D9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E4CDC-2B8C-49DC-B250-E69CE3280F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6A6E-6CB9-4053-991C-B139E82080D9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E4CDC-2B8C-49DC-B250-E69CE3280F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6A6E-6CB9-4053-991C-B139E82080D9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E4CDC-2B8C-49DC-B250-E69CE3280F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6A6E-6CB9-4053-991C-B139E82080D9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E4CDC-2B8C-49DC-B250-E69CE3280F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6A6E-6CB9-4053-991C-B139E82080D9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E4CDC-2B8C-49DC-B250-E69CE3280F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6A6E-6CB9-4053-991C-B139E82080D9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E4CDC-2B8C-49DC-B250-E69CE3280F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6A6E-6CB9-4053-991C-B139E82080D9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E4CDC-2B8C-49DC-B250-E69CE3280F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6A6E-6CB9-4053-991C-B139E82080D9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E4CDC-2B8C-49DC-B250-E69CE3280F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6A6E-6CB9-4053-991C-B139E82080D9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E4CDC-2B8C-49DC-B250-E69CE3280F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6A6E-6CB9-4053-991C-B139E82080D9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E4CDC-2B8C-49DC-B250-E69CE3280F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6A6E-6CB9-4053-991C-B139E82080D9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E4CDC-2B8C-49DC-B250-E69CE3280F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5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56A6E-6CB9-4053-991C-B139E82080D9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E4CDC-2B8C-49DC-B250-E69CE3280F4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hyperlink" Target="&#1055;&#1088;&#1077;&#1079;&#1077;&#1085;&#1090;&#1072;&#1094;&#1080;&#1103;7%20(2)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796925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596" y="928670"/>
          <a:ext cx="8215373" cy="5047488"/>
        </p:xfrm>
        <a:graphic>
          <a:graphicData uri="http://schemas.openxmlformats.org/drawingml/2006/table">
            <a:tbl>
              <a:tblPr/>
              <a:tblGrid>
                <a:gridCol w="1034018"/>
                <a:gridCol w="900096"/>
                <a:gridCol w="898409"/>
                <a:gridCol w="898409"/>
                <a:gridCol w="898409"/>
                <a:gridCol w="898409"/>
                <a:gridCol w="919910"/>
                <a:gridCol w="876908"/>
                <a:gridCol w="890805"/>
              </a:tblGrid>
              <a:tr h="7977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55015" algn="l"/>
                        </a:tabLst>
                      </a:pPr>
                      <a:endParaRPr lang="ru-RU" sz="4800" dirty="0">
                        <a:solidFill>
                          <a:srgbClr val="8064A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55015" algn="l"/>
                        </a:tabLst>
                      </a:pPr>
                      <a:endParaRPr lang="ru-RU" sz="4800" dirty="0">
                        <a:solidFill>
                          <a:srgbClr val="8064A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55015" algn="l"/>
                        </a:tabLst>
                      </a:pPr>
                      <a:endParaRPr lang="ru-RU" sz="4800" dirty="0">
                        <a:solidFill>
                          <a:srgbClr val="8064A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55015" algn="l"/>
                        </a:tabLst>
                      </a:pPr>
                      <a:endParaRPr lang="ru-RU" sz="4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FC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55015" algn="l"/>
                        </a:tabLst>
                      </a:pPr>
                      <a:endParaRPr lang="ru-RU" sz="4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55015" algn="l"/>
                        </a:tabLst>
                      </a:pPr>
                      <a:endParaRPr lang="ru-RU" sz="4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FC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55015" algn="l"/>
                        </a:tabLst>
                      </a:pPr>
                      <a:endParaRPr lang="ru-RU" sz="4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FC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55015" algn="l"/>
                        </a:tabLst>
                      </a:pPr>
                      <a:endParaRPr lang="ru-RU" sz="4800" dirty="0">
                        <a:solidFill>
                          <a:srgbClr val="8064A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55015" algn="l"/>
                        </a:tabLst>
                      </a:pPr>
                      <a:endParaRPr lang="ru-RU" sz="4800" dirty="0">
                        <a:solidFill>
                          <a:srgbClr val="8064A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7977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55015" algn="l"/>
                        </a:tabLst>
                      </a:pPr>
                      <a:endParaRPr lang="ru-RU" sz="4800" dirty="0">
                        <a:solidFill>
                          <a:srgbClr val="8064A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FCA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FC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55015" algn="l"/>
                        </a:tabLst>
                      </a:pPr>
                      <a:endParaRPr lang="ru-RU" sz="4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FC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55015" algn="l"/>
                        </a:tabLst>
                      </a:pPr>
                      <a:endParaRPr lang="ru-RU" sz="4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55015" algn="l"/>
                        </a:tabLst>
                      </a:pPr>
                      <a:endParaRPr lang="ru-RU" sz="4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FC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55015" algn="l"/>
                        </a:tabLst>
                      </a:pPr>
                      <a:endParaRPr lang="ru-RU" sz="4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FC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55015" algn="l"/>
                        </a:tabLst>
                      </a:pPr>
                      <a:endParaRPr lang="ru-RU" sz="4800" dirty="0">
                        <a:solidFill>
                          <a:srgbClr val="8064A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55015" algn="l"/>
                        </a:tabLst>
                      </a:pPr>
                      <a:endParaRPr lang="ru-RU" sz="4800" dirty="0">
                        <a:solidFill>
                          <a:srgbClr val="8064A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977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55015" algn="l"/>
                        </a:tabLst>
                      </a:pPr>
                      <a:endParaRPr lang="ru-RU" sz="4800" dirty="0">
                        <a:solidFill>
                          <a:srgbClr val="8064A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55015" algn="l"/>
                        </a:tabLst>
                      </a:pPr>
                      <a:endParaRPr lang="ru-RU" sz="4800" dirty="0">
                        <a:solidFill>
                          <a:srgbClr val="8064A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55015" algn="l"/>
                        </a:tabLst>
                      </a:pPr>
                      <a:endParaRPr lang="ru-RU" sz="4800" dirty="0">
                        <a:solidFill>
                          <a:srgbClr val="8064A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55015" algn="l"/>
                        </a:tabLst>
                      </a:pPr>
                      <a:endParaRPr lang="ru-RU" sz="4800" dirty="0">
                        <a:solidFill>
                          <a:srgbClr val="8064A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55015" algn="l"/>
                        </a:tabLst>
                      </a:pPr>
                      <a:endParaRPr lang="ru-RU" sz="4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55015" algn="l"/>
                        </a:tabLst>
                      </a:pPr>
                      <a:endParaRPr lang="ru-RU" sz="4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FC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55015" algn="l"/>
                        </a:tabLst>
                      </a:pPr>
                      <a:endParaRPr lang="ru-RU" sz="4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FC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55015" algn="l"/>
                        </a:tabLst>
                      </a:pPr>
                      <a:endParaRPr lang="ru-RU" sz="4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FC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55015" algn="l"/>
                        </a:tabLst>
                      </a:pPr>
                      <a:endParaRPr lang="ru-RU" sz="4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FCAA"/>
                    </a:solidFill>
                  </a:tcPr>
                </a:tc>
              </a:tr>
              <a:tr h="7977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55015" algn="l"/>
                        </a:tabLst>
                      </a:pPr>
                      <a:endParaRPr lang="ru-RU" sz="4800" dirty="0">
                        <a:solidFill>
                          <a:srgbClr val="8064A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55015" algn="l"/>
                        </a:tabLst>
                      </a:pPr>
                      <a:endParaRPr lang="ru-RU" sz="4800" dirty="0">
                        <a:solidFill>
                          <a:srgbClr val="8064A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55015" algn="l"/>
                        </a:tabLst>
                      </a:pPr>
                      <a:endParaRPr lang="ru-RU" sz="4800" dirty="0">
                        <a:solidFill>
                          <a:srgbClr val="8064A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55015" algn="l"/>
                        </a:tabLst>
                      </a:pPr>
                      <a:endParaRPr lang="ru-RU" sz="4800" b="1" dirty="0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FC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55015" algn="l"/>
                        </a:tabLst>
                      </a:pPr>
                      <a:endParaRPr lang="ru-RU" sz="4800" b="1" dirty="0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55015" algn="l"/>
                        </a:tabLst>
                      </a:pPr>
                      <a:endParaRPr lang="ru-RU" sz="4800" b="1" dirty="0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FC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55015" algn="l"/>
                        </a:tabLst>
                      </a:pPr>
                      <a:endParaRPr lang="ru-RU" sz="4800" b="1" dirty="0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FC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55015" algn="l"/>
                        </a:tabLst>
                      </a:pPr>
                      <a:endParaRPr lang="ru-RU" sz="4800" b="1" dirty="0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FC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55015" algn="l"/>
                        </a:tabLst>
                      </a:pPr>
                      <a:endParaRPr lang="ru-RU" sz="4800" dirty="0">
                        <a:solidFill>
                          <a:srgbClr val="8064A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</a:tr>
              <a:tr h="7977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55015" algn="l"/>
                        </a:tabLst>
                      </a:pPr>
                      <a:endParaRPr lang="ru-RU" sz="4800" dirty="0">
                        <a:solidFill>
                          <a:srgbClr val="8064A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55015" algn="l"/>
                        </a:tabLst>
                      </a:pPr>
                      <a:endParaRPr lang="ru-RU" sz="4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FC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55015" algn="l"/>
                        </a:tabLst>
                      </a:pPr>
                      <a:endParaRPr lang="ru-RU" sz="4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FC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55015" algn="l"/>
                        </a:tabLst>
                      </a:pPr>
                      <a:endParaRPr lang="ru-RU" sz="4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FCAA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55015" algn="l"/>
                        </a:tabLst>
                      </a:pPr>
                      <a:endParaRPr lang="ru-RU" sz="4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FC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55015" algn="l"/>
                        </a:tabLst>
                      </a:pPr>
                      <a:endParaRPr lang="ru-RU" sz="4800" dirty="0">
                        <a:solidFill>
                          <a:srgbClr val="8064A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55015" algn="l"/>
                        </a:tabLst>
                      </a:pPr>
                      <a:endParaRPr lang="ru-RU" sz="4800" dirty="0">
                        <a:solidFill>
                          <a:srgbClr val="8064A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55015" algn="l"/>
                        </a:tabLst>
                      </a:pPr>
                      <a:endParaRPr lang="ru-RU" sz="4800" dirty="0">
                        <a:solidFill>
                          <a:srgbClr val="8064A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7977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55015" algn="l"/>
                        </a:tabLst>
                      </a:pPr>
                      <a:endParaRPr lang="ru-RU" sz="4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FC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55015" algn="l"/>
                        </a:tabLst>
                      </a:pPr>
                      <a:endParaRPr lang="ru-RU" sz="4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FC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55015" algn="l"/>
                        </a:tabLst>
                      </a:pPr>
                      <a:endParaRPr lang="ru-RU" sz="4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FC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55015" algn="l"/>
                        </a:tabLst>
                      </a:pPr>
                      <a:endParaRPr lang="ru-RU" sz="4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FCAA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55015" algn="l"/>
                        </a:tabLst>
                      </a:pPr>
                      <a:endParaRPr lang="ru-RU" sz="4800" dirty="0">
                        <a:solidFill>
                          <a:srgbClr val="8064A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55015" algn="l"/>
                        </a:tabLst>
                      </a:pPr>
                      <a:endParaRPr lang="ru-RU" sz="4800" dirty="0">
                        <a:solidFill>
                          <a:srgbClr val="8064A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55015" algn="l"/>
                        </a:tabLst>
                      </a:pPr>
                      <a:endParaRPr lang="ru-RU" sz="4800" dirty="0">
                        <a:solidFill>
                          <a:srgbClr val="8064A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55015" algn="l"/>
                        </a:tabLst>
                      </a:pPr>
                      <a:endParaRPr lang="ru-RU" sz="4800" dirty="0">
                        <a:solidFill>
                          <a:srgbClr val="8064A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5565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621512" y="0"/>
            <a:ext cx="590097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  </a:t>
            </a:r>
            <a:r>
              <a:rPr lang="ru-RU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о  с  </a:t>
            </a:r>
            <a:r>
              <a:rPr lang="ru-RU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в  о  </a:t>
            </a:r>
            <a:r>
              <a:rPr lang="ru-RU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</a:t>
            </a:r>
            <a:r>
              <a:rPr lang="ru-RU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19872" y="908720"/>
            <a:ext cx="4727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</a:rPr>
              <a:t>я</a:t>
            </a:r>
            <a:endParaRPr lang="ru-RU" sz="4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27984" y="908720"/>
            <a:ext cx="5760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err="1" smtClean="0">
                <a:solidFill>
                  <a:schemeClr val="bg2">
                    <a:lumMod val="50000"/>
                  </a:schemeClr>
                </a:solidFill>
              </a:rPr>
              <a:t>з</a:t>
            </a:r>
            <a:endParaRPr lang="ru-RU" sz="4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92080" y="908720"/>
            <a:ext cx="6480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err="1" smtClean="0">
                <a:solidFill>
                  <a:schemeClr val="accent2">
                    <a:lumMod val="75000"/>
                  </a:schemeClr>
                </a:solidFill>
              </a:rPr>
              <a:t>ы</a:t>
            </a:r>
            <a:endParaRPr lang="ru-RU" sz="4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44208" y="141277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6228184" y="908720"/>
            <a:ext cx="5760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</a:rPr>
              <a:t>к</a:t>
            </a:r>
            <a:endParaRPr lang="ru-RU" sz="4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 flipH="1" flipV="1">
            <a:off x="6228184" y="98072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1691680" y="1700808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</a:rPr>
              <a:t>с</a:t>
            </a:r>
            <a:endParaRPr lang="ru-RU" sz="4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627784" y="227687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2555776" y="1700808"/>
            <a:ext cx="6480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</a:rPr>
              <a:t>о</a:t>
            </a:r>
            <a:endParaRPr lang="ru-RU" sz="4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419872" y="1700808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</a:rPr>
              <a:t>б</a:t>
            </a:r>
            <a:endParaRPr lang="ru-RU" sz="4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427984" y="1700808"/>
            <a:ext cx="4320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</a:rPr>
              <a:t>а</a:t>
            </a:r>
            <a:endParaRPr lang="ru-RU" sz="4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292080" y="1700809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</a:rPr>
              <a:t>к</a:t>
            </a:r>
            <a:endParaRPr lang="ru-RU" sz="4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156176" y="1700808"/>
            <a:ext cx="4727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</a:rPr>
              <a:t>а</a:t>
            </a:r>
            <a:endParaRPr lang="ru-RU" sz="4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427984" y="2636912"/>
            <a:ext cx="432048" cy="86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</a:rPr>
              <a:t>б</a:t>
            </a:r>
            <a:endParaRPr lang="ru-RU" sz="4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364088" y="2564904"/>
            <a:ext cx="360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</a:rPr>
              <a:t>у</a:t>
            </a:r>
            <a:endParaRPr lang="ru-RU" sz="4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228184" y="2564904"/>
            <a:ext cx="504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err="1" smtClean="0">
                <a:solidFill>
                  <a:schemeClr val="accent2">
                    <a:lumMod val="75000"/>
                  </a:schemeClr>
                </a:solidFill>
              </a:rPr>
              <a:t>д</a:t>
            </a:r>
            <a:endParaRPr lang="ru-RU" sz="4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020272" y="2564904"/>
            <a:ext cx="4007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</a:rPr>
              <a:t>к</a:t>
            </a:r>
            <a:endParaRPr lang="ru-RU" sz="4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956376" y="2564904"/>
            <a:ext cx="504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</a:rPr>
              <a:t>а</a:t>
            </a:r>
            <a:endParaRPr lang="ru-RU" sz="4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491880" y="3429000"/>
            <a:ext cx="504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</a:rPr>
              <a:t>к</a:t>
            </a:r>
            <a:endParaRPr lang="ru-RU" sz="4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427984" y="3429000"/>
            <a:ext cx="504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</a:rPr>
              <a:t>о</a:t>
            </a:r>
            <a:endParaRPr lang="ru-RU" sz="4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92080" y="3429000"/>
            <a:ext cx="4320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err="1" smtClean="0">
                <a:solidFill>
                  <a:schemeClr val="accent2">
                    <a:lumMod val="75000"/>
                  </a:schemeClr>
                </a:solidFill>
              </a:rPr>
              <a:t>ш</a:t>
            </a:r>
            <a:endParaRPr lang="ru-RU" sz="4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228184" y="3429000"/>
            <a:ext cx="504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</a:rPr>
              <a:t>к</a:t>
            </a:r>
            <a:endParaRPr lang="ru-RU" sz="4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020272" y="3429000"/>
            <a:ext cx="4007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</a:rPr>
              <a:t>а</a:t>
            </a:r>
            <a:endParaRPr lang="ru-RU" sz="4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691680" y="4293096"/>
            <a:ext cx="4007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</a:rPr>
              <a:t>к</a:t>
            </a:r>
            <a:endParaRPr lang="ru-RU" sz="4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627784" y="4293096"/>
            <a:ext cx="504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</a:rPr>
              <a:t>о</a:t>
            </a:r>
            <a:endParaRPr lang="ru-RU" sz="4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419872" y="4293096"/>
            <a:ext cx="4007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</a:rPr>
              <a:t>с</a:t>
            </a:r>
            <a:endParaRPr lang="ru-RU" sz="4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427984" y="4293096"/>
            <a:ext cx="504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</a:rPr>
              <a:t>т</a:t>
            </a:r>
            <a:endParaRPr lang="ru-RU" sz="4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92080" y="4293096"/>
            <a:ext cx="3287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err="1" smtClean="0">
                <a:solidFill>
                  <a:schemeClr val="accent2">
                    <a:lumMod val="75000"/>
                  </a:schemeClr>
                </a:solidFill>
              </a:rPr>
              <a:t>ь</a:t>
            </a:r>
            <a:endParaRPr lang="ru-RU" sz="4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11560" y="5085184"/>
            <a:ext cx="4727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</a:rPr>
              <a:t>м</a:t>
            </a:r>
            <a:endParaRPr lang="ru-RU" sz="4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619672" y="5085184"/>
            <a:ext cx="7200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err="1" smtClean="0">
                <a:solidFill>
                  <a:schemeClr val="accent2">
                    <a:lumMod val="75000"/>
                  </a:schemeClr>
                </a:solidFill>
              </a:rPr>
              <a:t>ы</a:t>
            </a:r>
            <a:endParaRPr lang="ru-RU" sz="4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483768" y="5085184"/>
            <a:ext cx="5760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err="1" smtClean="0">
                <a:solidFill>
                  <a:schemeClr val="accent2">
                    <a:lumMod val="75000"/>
                  </a:schemeClr>
                </a:solidFill>
              </a:rPr>
              <a:t>ш</a:t>
            </a:r>
            <a:endParaRPr lang="ru-RU" sz="4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419872" y="5085184"/>
            <a:ext cx="4727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</a:rPr>
              <a:t>к</a:t>
            </a:r>
            <a:endParaRPr lang="ru-RU" sz="4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355976" y="5085184"/>
            <a:ext cx="3287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</a:rPr>
              <a:t>а</a:t>
            </a:r>
            <a:endParaRPr lang="ru-RU" sz="4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23528" y="5949280"/>
            <a:ext cx="42873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1.У кошек –для умывания и </a:t>
            </a:r>
            <a:r>
              <a:rPr lang="ru-RU" sz="1600" smtClean="0"/>
              <a:t>для еды.</a:t>
            </a:r>
            <a:endParaRPr lang="ru-RU" sz="1600" dirty="0"/>
          </a:p>
        </p:txBody>
      </p:sp>
      <p:sp>
        <p:nvSpPr>
          <p:cNvPr id="56" name="TextBox 55"/>
          <p:cNvSpPr txBox="1"/>
          <p:nvPr/>
        </p:nvSpPr>
        <p:spPr>
          <a:xfrm>
            <a:off x="323528" y="6309320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2.Лучший друг человека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8" name="TextBox 57"/>
          <p:cNvSpPr txBox="1"/>
          <p:nvPr/>
        </p:nvSpPr>
        <p:spPr>
          <a:xfrm>
            <a:off x="5508104" y="5157192"/>
            <a:ext cx="3087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9" name="TextBox 58"/>
          <p:cNvSpPr txBox="1"/>
          <p:nvPr/>
        </p:nvSpPr>
        <p:spPr>
          <a:xfrm>
            <a:off x="5436096" y="5445224"/>
            <a:ext cx="33843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 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580112" y="5873115"/>
            <a:ext cx="288032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dirty="0" smtClean="0"/>
          </a:p>
          <a:p>
            <a:endParaRPr lang="ru-RU" dirty="0"/>
          </a:p>
        </p:txBody>
      </p:sp>
      <p:pic>
        <p:nvPicPr>
          <p:cNvPr id="1028" name="Picture 4" descr="C:\Users\Володя\AppData\Local\Microsoft\Windows\Temporary Internet Files\Content.IE5\L4CC4D3W\MC90039141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1124744"/>
            <a:ext cx="1738347" cy="1368152"/>
          </a:xfrm>
          <a:prstGeom prst="rect">
            <a:avLst/>
          </a:prstGeom>
          <a:noFill/>
        </p:spPr>
      </p:pic>
      <p:pic>
        <p:nvPicPr>
          <p:cNvPr id="1040" name="Picture 16" descr="C:\Users\Володя\AppData\Local\Microsoft\Windows\Temporary Internet Files\Content.IE5\R0LCGB07\MC90038332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2780928"/>
            <a:ext cx="1880146" cy="1463725"/>
          </a:xfrm>
          <a:prstGeom prst="rect">
            <a:avLst/>
          </a:prstGeom>
          <a:noFill/>
        </p:spPr>
      </p:pic>
      <p:sp>
        <p:nvSpPr>
          <p:cNvPr id="51" name="TextBox 50"/>
          <p:cNvSpPr txBox="1"/>
          <p:nvPr/>
        </p:nvSpPr>
        <p:spPr>
          <a:xfrm>
            <a:off x="6300192" y="4869160"/>
            <a:ext cx="251677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3.Дом сторожевой собаки.</a:t>
            </a:r>
          </a:p>
          <a:p>
            <a:r>
              <a:rPr lang="ru-RU" sz="1600" dirty="0" smtClean="0"/>
              <a:t>4.Мягкие лапки, на лапках</a:t>
            </a:r>
          </a:p>
          <a:p>
            <a:r>
              <a:rPr lang="ru-RU" sz="1600" dirty="0" smtClean="0"/>
              <a:t>царапки.</a:t>
            </a:r>
          </a:p>
          <a:p>
            <a:r>
              <a:rPr lang="ru-RU" sz="1600" dirty="0" smtClean="0"/>
              <a:t>5.Любимое лакомство</a:t>
            </a:r>
          </a:p>
          <a:p>
            <a:r>
              <a:rPr lang="ru-RU" sz="1600" dirty="0" smtClean="0"/>
              <a:t>собаки.</a:t>
            </a:r>
          </a:p>
          <a:p>
            <a:r>
              <a:rPr lang="ru-RU" sz="1600" dirty="0" smtClean="0"/>
              <a:t>6.За кем охотится кошка?</a:t>
            </a:r>
            <a:endParaRPr lang="ru-RU" sz="1600" dirty="0"/>
          </a:p>
        </p:txBody>
      </p:sp>
      <p:sp>
        <p:nvSpPr>
          <p:cNvPr id="57" name="Овал 56">
            <a:hlinkClick r:id="rId4" action="ppaction://hlinkpres?slideindex=1&amp;slidetitle="/>
          </p:cNvPr>
          <p:cNvSpPr/>
          <p:nvPr/>
        </p:nvSpPr>
        <p:spPr>
          <a:xfrm>
            <a:off x="8358214" y="6443642"/>
            <a:ext cx="557210" cy="414358"/>
          </a:xfrm>
          <a:prstGeom prst="ellipse">
            <a:avLst/>
          </a:prstGeom>
          <a:solidFill>
            <a:srgbClr val="663300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75</Words>
  <Application>Microsoft Office PowerPoint</Application>
  <PresentationFormat>Экран (4:3)</PresentationFormat>
  <Paragraphs>42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d-sad-2g</dc:creator>
  <cp:lastModifiedBy>d-sad-2g</cp:lastModifiedBy>
  <cp:revision>39</cp:revision>
  <dcterms:created xsi:type="dcterms:W3CDTF">2013-12-12T03:12:51Z</dcterms:created>
  <dcterms:modified xsi:type="dcterms:W3CDTF">2013-12-24T05:05:24Z</dcterms:modified>
</cp:coreProperties>
</file>