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7" r:id="rId8"/>
    <p:sldId id="265" r:id="rId9"/>
    <p:sldId id="266" r:id="rId10"/>
    <p:sldId id="264" r:id="rId11"/>
    <p:sldId id="271" r:id="rId12"/>
    <p:sldId id="270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39" autoAdjust="0"/>
    <p:restoredTop sz="94660"/>
  </p:normalViewPr>
  <p:slideViewPr>
    <p:cSldViewPr>
      <p:cViewPr varScale="1">
        <p:scale>
          <a:sx n="50" d="100"/>
          <a:sy n="50" d="100"/>
        </p:scale>
        <p:origin x="-129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5D19-FC77-4A8F-8E09-521B530906D7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6EED-A77B-404E-B7CB-DC3B33968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5D19-FC77-4A8F-8E09-521B530906D7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6EED-A77B-404E-B7CB-DC3B33968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5D19-FC77-4A8F-8E09-521B530906D7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6EED-A77B-404E-B7CB-DC3B33968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5D19-FC77-4A8F-8E09-521B530906D7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6EED-A77B-404E-B7CB-DC3B33968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5D19-FC77-4A8F-8E09-521B530906D7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6EED-A77B-404E-B7CB-DC3B33968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5D19-FC77-4A8F-8E09-521B530906D7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6EED-A77B-404E-B7CB-DC3B33968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5D19-FC77-4A8F-8E09-521B530906D7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6EED-A77B-404E-B7CB-DC3B33968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5D19-FC77-4A8F-8E09-521B530906D7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6EED-A77B-404E-B7CB-DC3B33968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5D19-FC77-4A8F-8E09-521B530906D7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6EED-A77B-404E-B7CB-DC3B33968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5D19-FC77-4A8F-8E09-521B530906D7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6EED-A77B-404E-B7CB-DC3B33968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5D19-FC77-4A8F-8E09-521B530906D7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6EED-A77B-404E-B7CB-DC3B33968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95D19-FC77-4A8F-8E09-521B530906D7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26EED-A77B-404E-B7CB-DC3B33968B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hyperlink" Target="&#1055;&#1088;&#1077;&#1079;&#1077;&#1085;&#1090;&#1072;&#1094;&#1080;&#1103;7%20(2).ppt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-sad-2g\Desktop\проект\Mishka_i_koshk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643042" y="1928802"/>
            <a:ext cx="5964447" cy="4525963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286116" y="78579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27" name="WordArt 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098550" y="214290"/>
            <a:ext cx="6688160" cy="132082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Загадки</a:t>
            </a:r>
            <a:endParaRPr lang="ru-RU" sz="3600" kern="10" spc="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2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4414" y="1571612"/>
            <a:ext cx="1143008" cy="1125542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143768" y="1643050"/>
            <a:ext cx="928694" cy="885828"/>
          </a:xfrm>
          <a:prstGeom prst="star5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858148" y="3000372"/>
            <a:ext cx="857256" cy="671514"/>
          </a:xfrm>
          <a:prstGeom prst="star5">
            <a:avLst/>
          </a:prstGeom>
          <a:solidFill>
            <a:srgbClr val="8064A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9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2910" y="5715016"/>
            <a:ext cx="1071570" cy="857232"/>
          </a:xfrm>
          <a:prstGeom prst="star5">
            <a:avLst/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572396" y="5572140"/>
            <a:ext cx="1000132" cy="885828"/>
          </a:xfrm>
          <a:prstGeom prst="star5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285984" y="214290"/>
            <a:ext cx="620712" cy="457200"/>
          </a:xfrm>
          <a:prstGeom prst="star5">
            <a:avLst>
              <a:gd name="adj" fmla="val 22113"/>
              <a:gd name="hf" fmla="val 105146"/>
              <a:gd name="vf" fmla="val 110557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143636" y="5643578"/>
            <a:ext cx="857256" cy="600076"/>
          </a:xfrm>
          <a:prstGeom prst="star5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57224" y="3929066"/>
            <a:ext cx="620712" cy="457200"/>
          </a:xfrm>
          <a:prstGeom prst="star5">
            <a:avLst>
              <a:gd name="adj" fmla="val 22113"/>
              <a:gd name="hf" fmla="val 105146"/>
              <a:gd name="vf" fmla="val 110557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143900" y="714356"/>
            <a:ext cx="620712" cy="457200"/>
          </a:xfrm>
          <a:prstGeom prst="star5">
            <a:avLst>
              <a:gd name="adj" fmla="val 22113"/>
              <a:gd name="hf" fmla="val 105146"/>
              <a:gd name="vf" fmla="val 110557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Овал 14">
            <a:hlinkClick r:id="rId7" action="ppaction://hlinkpres?slideindex=1&amp;slidetitle="/>
          </p:cNvPr>
          <p:cNvSpPr/>
          <p:nvPr/>
        </p:nvSpPr>
        <p:spPr>
          <a:xfrm>
            <a:off x="214282" y="214290"/>
            <a:ext cx="628648" cy="5572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142976" y="5286388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00034" y="2786058"/>
            <a:ext cx="928694" cy="885828"/>
          </a:xfrm>
          <a:prstGeom prst="star5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7429520" y="642918"/>
            <a:ext cx="928694" cy="885828"/>
          </a:xfrm>
          <a:prstGeom prst="star5">
            <a:avLst/>
          </a:prstGeom>
          <a:solidFill>
            <a:schemeClr val="accent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6786578" y="4071942"/>
            <a:ext cx="928694" cy="885828"/>
          </a:xfrm>
          <a:prstGeom prst="star5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857224" y="285728"/>
            <a:ext cx="928694" cy="885828"/>
          </a:xfrm>
          <a:prstGeom prst="star5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72396" y="5715016"/>
            <a:ext cx="928694" cy="885828"/>
          </a:xfrm>
          <a:prstGeom prst="star5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857356" y="214290"/>
            <a:ext cx="552266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Правильно!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7643834" y="2143116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C:\Users\d-sad-2g\AppData\Local\Microsoft\Windows\Temporary Internet Files\Content.IE5\4HH7R0HB\MC900433912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643050"/>
            <a:ext cx="4257700" cy="425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1071546"/>
            <a:ext cx="61436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Из водицы белой </a:t>
            </a:r>
            <a:br>
              <a:rPr lang="ru-RU" sz="4000" dirty="0" smtClean="0"/>
            </a:br>
            <a:r>
              <a:rPr lang="ru-RU" sz="4000" dirty="0" smtClean="0"/>
              <a:t>все, что хочешь делай</a:t>
            </a:r>
            <a:br>
              <a:rPr lang="ru-RU" sz="4000" dirty="0" smtClean="0"/>
            </a:br>
            <a:r>
              <a:rPr lang="ru-RU" sz="4000" dirty="0" smtClean="0"/>
              <a:t>масло в нашу кашу</a:t>
            </a:r>
            <a:br>
              <a:rPr lang="ru-RU" sz="4000" dirty="0" smtClean="0"/>
            </a:br>
            <a:r>
              <a:rPr lang="ru-RU" sz="4000" dirty="0" smtClean="0"/>
              <a:t>Сливки в простоквашу</a:t>
            </a:r>
            <a:br>
              <a:rPr lang="ru-RU" sz="4000" dirty="0" smtClean="0"/>
            </a:br>
            <a:r>
              <a:rPr lang="ru-RU" sz="4000" dirty="0" smtClean="0"/>
              <a:t>творожок на пирожок</a:t>
            </a:r>
            <a:br>
              <a:rPr lang="ru-RU" sz="4000" dirty="0" smtClean="0"/>
            </a:br>
            <a:r>
              <a:rPr lang="ru-RU" sz="4000" dirty="0" smtClean="0"/>
              <a:t>Ешь, да пей – гостям налей</a:t>
            </a:r>
            <a:br>
              <a:rPr lang="ru-RU" sz="4000" dirty="0" smtClean="0"/>
            </a:br>
            <a:r>
              <a:rPr lang="ru-RU" sz="4000" dirty="0" smtClean="0"/>
              <a:t>и коту не пожалей.</a:t>
            </a:r>
            <a:endParaRPr lang="ru-RU" sz="4000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43042" y="214290"/>
            <a:ext cx="928694" cy="885828"/>
          </a:xfrm>
          <a:prstGeom prst="star5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71472" y="2643182"/>
            <a:ext cx="928694" cy="885828"/>
          </a:xfrm>
          <a:prstGeom prst="star5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643702" y="2357430"/>
            <a:ext cx="928694" cy="885828"/>
          </a:xfrm>
          <a:prstGeom prst="star5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28596" y="5500702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72396" y="5500702"/>
            <a:ext cx="928694" cy="885828"/>
          </a:xfrm>
          <a:prstGeom prst="star5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6858016" y="428604"/>
            <a:ext cx="928694" cy="885828"/>
          </a:xfrm>
          <a:prstGeom prst="star5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28596" y="5500702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1857364"/>
            <a:ext cx="446025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Подумай еще!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Правильно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b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6000" dirty="0"/>
          </a:p>
        </p:txBody>
      </p:sp>
      <p:pic>
        <p:nvPicPr>
          <p:cNvPr id="2050" name="Picture 2" descr="C:\Users\d-sad-2g\AppData\Local\Microsoft\Windows\Temporary Internet Files\Content.IE5\3O2XM2C9\MP900321172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643050"/>
            <a:ext cx="4857784" cy="5059655"/>
          </a:xfrm>
          <a:prstGeom prst="rect">
            <a:avLst/>
          </a:prstGeom>
          <a:noFill/>
        </p:spPr>
      </p:pic>
      <p:sp>
        <p:nvSpPr>
          <p:cNvPr id="8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01024" y="5786454"/>
            <a:ext cx="928694" cy="885828"/>
          </a:xfrm>
          <a:prstGeom prst="star5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 algn="ctr">
              <a:buNone/>
            </a:pPr>
            <a:endParaRPr lang="ru-RU" sz="3200" dirty="0" smtClean="0"/>
          </a:p>
          <a:p>
            <a:pPr lvl="2">
              <a:buNone/>
            </a:pPr>
            <a:r>
              <a:rPr lang="ru-RU" sz="4800" dirty="0" smtClean="0"/>
              <a:t>        </a:t>
            </a:r>
            <a:r>
              <a:rPr lang="ru-RU" sz="5400" dirty="0" smtClean="0"/>
              <a:t>Мохнатенька     </a:t>
            </a:r>
          </a:p>
          <a:p>
            <a:pPr algn="ctr">
              <a:buNone/>
            </a:pPr>
            <a:r>
              <a:rPr lang="ru-RU" sz="5400" dirty="0" smtClean="0"/>
              <a:t>Усатенька</a:t>
            </a:r>
          </a:p>
          <a:p>
            <a:pPr algn="ctr">
              <a:buNone/>
            </a:pPr>
            <a:r>
              <a:rPr lang="ru-RU" sz="5400" dirty="0" smtClean="0"/>
              <a:t>Лапки мягоньки,</a:t>
            </a:r>
          </a:p>
          <a:p>
            <a:pPr algn="ctr">
              <a:buNone/>
            </a:pPr>
            <a:r>
              <a:rPr lang="ru-RU" sz="5400" dirty="0" smtClean="0"/>
              <a:t>А  коготки остры.</a:t>
            </a:r>
            <a:endParaRPr lang="ru-RU" sz="5400" dirty="0"/>
          </a:p>
        </p:txBody>
      </p:sp>
      <p:sp>
        <p:nvSpPr>
          <p:cNvPr id="4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72396" y="5429264"/>
            <a:ext cx="928694" cy="885828"/>
          </a:xfrm>
          <a:prstGeom prst="star5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28596" y="5500702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85852" y="3500438"/>
            <a:ext cx="642942" cy="642942"/>
          </a:xfrm>
          <a:prstGeom prst="star5">
            <a:avLst/>
          </a:prstGeom>
          <a:solidFill>
            <a:schemeClr val="accent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72396" y="2285992"/>
            <a:ext cx="928694" cy="885828"/>
          </a:xfrm>
          <a:prstGeom prst="star5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500430" y="928670"/>
            <a:ext cx="857256" cy="742952"/>
          </a:xfrm>
          <a:prstGeom prst="star5">
            <a:avLst/>
          </a:prstGeom>
          <a:solidFill>
            <a:schemeClr val="accent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85992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 еще!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28596" y="5500702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142976" y="5214950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s://encrypted-tbn3.gstatic.com/images?q=tbn:ANd9GcS4Orpux6HBasuWEp8MfCSU_2lh72eYG9OTgAFCxjRA5FUDa9HE0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214554"/>
            <a:ext cx="4247316" cy="3418559"/>
          </a:xfrm>
          <a:prstGeom prst="rect">
            <a:avLst/>
          </a:prstGeom>
          <a:noFill/>
        </p:spPr>
      </p:pic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00034" y="2786058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7500958" y="642918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8215306" y="3500438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214282" y="214290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72396" y="5715016"/>
            <a:ext cx="928694" cy="885828"/>
          </a:xfrm>
          <a:prstGeom prst="star5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857356" y="214290"/>
            <a:ext cx="552266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Правильно!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786058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dirty="0" smtClean="0"/>
              <a:t>В будке спит</a:t>
            </a:r>
            <a:br>
              <a:rPr lang="ru-RU" sz="5400" dirty="0" smtClean="0"/>
            </a:br>
            <a:r>
              <a:rPr lang="ru-RU" sz="5400" dirty="0" smtClean="0"/>
              <a:t>Дом сторожит</a:t>
            </a:r>
            <a:br>
              <a:rPr lang="ru-RU" sz="5400" dirty="0" smtClean="0"/>
            </a:br>
            <a:r>
              <a:rPr lang="ru-RU" sz="5400" dirty="0" smtClean="0"/>
              <a:t>Кто к хозяину идет</a:t>
            </a:r>
            <a:br>
              <a:rPr lang="ru-RU" sz="5400" dirty="0" smtClean="0"/>
            </a:br>
            <a:r>
              <a:rPr lang="ru-RU" sz="5400" dirty="0" smtClean="0"/>
              <a:t>Она знать дает</a:t>
            </a:r>
            <a:endParaRPr lang="ru-RU" sz="5400" dirty="0"/>
          </a:p>
        </p:txBody>
      </p:sp>
      <p:sp>
        <p:nvSpPr>
          <p:cNvPr id="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00430" y="928670"/>
            <a:ext cx="857256" cy="742952"/>
          </a:xfrm>
          <a:prstGeom prst="star5">
            <a:avLst/>
          </a:prstGeom>
          <a:solidFill>
            <a:schemeClr val="accent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285852" y="1785926"/>
            <a:ext cx="857256" cy="742952"/>
          </a:xfrm>
          <a:prstGeom prst="star5">
            <a:avLst/>
          </a:prstGeom>
          <a:solidFill>
            <a:schemeClr val="accent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2910" y="5857892"/>
            <a:ext cx="857256" cy="742952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429520" y="3143248"/>
            <a:ext cx="857256" cy="742952"/>
          </a:xfrm>
          <a:prstGeom prst="star5">
            <a:avLst/>
          </a:prstGeom>
          <a:solidFill>
            <a:schemeClr val="accent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715140" y="714356"/>
            <a:ext cx="857256" cy="742952"/>
          </a:xfrm>
          <a:prstGeom prst="star5">
            <a:avLst/>
          </a:prstGeom>
          <a:solidFill>
            <a:schemeClr val="accent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715272" y="5857892"/>
            <a:ext cx="857256" cy="742952"/>
          </a:xfrm>
          <a:prstGeom prst="star5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85992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 еще!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28596" y="5500702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142976" y="5286388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s://encrypted-tbn3.gstatic.com/images?q=tbn:ANd9GcS4Orpux6HBasuWEp8MfCSU_2lh72eYG9OTgAFCxjRA5FUDa9HE0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214554"/>
            <a:ext cx="4247316" cy="3418559"/>
          </a:xfrm>
          <a:prstGeom prst="rect">
            <a:avLst/>
          </a:prstGeom>
          <a:noFill/>
        </p:spPr>
      </p:pic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00034" y="2786058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7429520" y="642918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8215306" y="3500438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14282" y="214290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72396" y="5715016"/>
            <a:ext cx="928694" cy="885828"/>
          </a:xfrm>
          <a:prstGeom prst="star5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857356" y="214290"/>
            <a:ext cx="552266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Правильно!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286644" y="2285992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928934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dirty="0" smtClean="0"/>
              <a:t>Во дворе поставлен дом</a:t>
            </a:r>
            <a:br>
              <a:rPr lang="ru-RU" sz="5400" dirty="0" smtClean="0"/>
            </a:br>
            <a:r>
              <a:rPr lang="ru-RU" sz="5400" dirty="0" smtClean="0"/>
              <a:t>На цепи хозяин в нем</a:t>
            </a:r>
            <a:endParaRPr lang="ru-RU" sz="5400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500694" y="1428736"/>
            <a:ext cx="928694" cy="885828"/>
          </a:xfrm>
          <a:prstGeom prst="star5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500562" y="4572008"/>
            <a:ext cx="928694" cy="885828"/>
          </a:xfrm>
          <a:prstGeom prst="star5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57224" y="5572140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214546" y="500042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58148" y="5500702"/>
            <a:ext cx="928694" cy="885828"/>
          </a:xfrm>
          <a:prstGeom prst="star5">
            <a:avLst/>
          </a:prstGeom>
          <a:solidFill>
            <a:schemeClr val="accent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28596" y="5500702"/>
            <a:ext cx="928694" cy="885828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1857364"/>
            <a:ext cx="446025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Подумай еще!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</TotalTime>
  <Words>41</Words>
  <Application>Microsoft Office PowerPoint</Application>
  <PresentationFormat>Экран (4:3)</PresentationFormat>
  <Paragraphs>17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Подумай еще!</vt:lpstr>
      <vt:lpstr>Слайд 4</vt:lpstr>
      <vt:lpstr>В будке спит Дом сторожит Кто к хозяину идет Она знать дает</vt:lpstr>
      <vt:lpstr>Подумай еще!</vt:lpstr>
      <vt:lpstr>Слайд 7</vt:lpstr>
      <vt:lpstr>Во дворе поставлен дом На цепи хозяин в нем</vt:lpstr>
      <vt:lpstr>Слайд 9</vt:lpstr>
      <vt:lpstr>Слайд 10</vt:lpstr>
      <vt:lpstr>Слайд 11</vt:lpstr>
      <vt:lpstr>Слайд 12</vt:lpstr>
      <vt:lpstr>Правильно!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d-sad-2g</dc:creator>
  <cp:lastModifiedBy>d-sad-2g</cp:lastModifiedBy>
  <cp:revision>62</cp:revision>
  <dcterms:created xsi:type="dcterms:W3CDTF">2013-12-03T03:14:18Z</dcterms:created>
  <dcterms:modified xsi:type="dcterms:W3CDTF">2013-12-24T05:24:11Z</dcterms:modified>
</cp:coreProperties>
</file>