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66" r:id="rId4"/>
    <p:sldId id="271" r:id="rId5"/>
    <p:sldId id="274" r:id="rId6"/>
    <p:sldId id="275" r:id="rId7"/>
    <p:sldId id="277" r:id="rId8"/>
    <p:sldId id="272" r:id="rId9"/>
    <p:sldId id="273" r:id="rId10"/>
    <p:sldId id="267" r:id="rId11"/>
    <p:sldId id="268" r:id="rId12"/>
    <p:sldId id="269" r:id="rId13"/>
    <p:sldId id="270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C56A6E-6CB9-4053-991C-B139E82080D9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EE4CDC-2B8C-49DC-B250-E69CE3280F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5;&#1054;&#1056;&#1054;&#1044;&#1067;%20&#1057;&#1054;&#1041;&#1040;&#1050;.docx" TargetMode="External"/><Relationship Id="rId7" Type="http://schemas.openxmlformats.org/officeDocument/2006/relationships/hyperlink" Target="&#1082;&#1088;&#1086;&#1089;&#1089;&#1074;&#1086;&#1088;&#1076;.pptx" TargetMode="External"/><Relationship Id="rId2" Type="http://schemas.openxmlformats.org/officeDocument/2006/relationships/hyperlink" Target="&#1082;&#1086;&#1096;&#1082;&#1080;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1057;&#1061;&#1045;&#1052;&#1040;%20&#1056;&#1045;&#1056;&#1045;&#1057;&#1057;&#1050;&#1040;&#1047;&#1040;%202.docx" TargetMode="External"/><Relationship Id="rId5" Type="http://schemas.openxmlformats.org/officeDocument/2006/relationships/hyperlink" Target="&#1082;&#1090;&#1086;%20&#1095;&#1090;&#1086;%20&#1083;&#1102;&#1073;&#1080;&#1090;%20(2).pptx" TargetMode="External"/><Relationship Id="rId4" Type="http://schemas.openxmlformats.org/officeDocument/2006/relationships/hyperlink" Target="&#1056;&#1077;&#1096;&#1080;%20&#1079;&#1072;&#1076;&#1072;&#1095;&#1091;%20(2)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&#1047;&#1072;&#1075;&#1072;&#1076;&#1082;&#1080;.ppt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-sad-2g\AppData\Local\Microsoft\Windows\Temporary Internet Files\Content.IE5\4HH7R0HB\MC900089642[1]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500042"/>
            <a:ext cx="2143140" cy="2301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643866" cy="121444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Государственное  бюджетное  общеобразовательное  учреждение</a:t>
            </a:r>
            <a:br>
              <a:rPr lang="ru-RU" sz="1600" dirty="0" smtClean="0"/>
            </a:br>
            <a:r>
              <a:rPr lang="ru-RU" sz="1600" dirty="0" smtClean="0"/>
              <a:t>средняя  общеобразовательная  школа   </a:t>
            </a:r>
            <a:r>
              <a:rPr lang="en-US" sz="1600" dirty="0" smtClean="0"/>
              <a:t> </a:t>
            </a:r>
            <a:r>
              <a:rPr lang="ru-RU" sz="1600" dirty="0" smtClean="0"/>
              <a:t>№429  им. </a:t>
            </a:r>
            <a:r>
              <a:rPr lang="ru-RU" sz="1600" dirty="0" err="1" smtClean="0"/>
              <a:t>Малофеева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дошкольное отделение</a:t>
            </a:r>
            <a:br>
              <a:rPr lang="ru-RU" sz="1600" dirty="0" smtClean="0"/>
            </a:br>
            <a:r>
              <a:rPr lang="ru-RU" sz="1600" dirty="0" err="1" smtClean="0"/>
              <a:t>петродворцового</a:t>
            </a:r>
            <a:r>
              <a:rPr lang="ru-RU" sz="1600" dirty="0" smtClean="0"/>
              <a:t>    района </a:t>
            </a:r>
            <a:br>
              <a:rPr lang="ru-RU" sz="1600" dirty="0" smtClean="0"/>
            </a:br>
            <a:r>
              <a:rPr lang="ru-RU" sz="1600" dirty="0" smtClean="0"/>
              <a:t>санкт - </a:t>
            </a:r>
            <a:r>
              <a:rPr lang="ru-RU" sz="1600" dirty="0" err="1" smtClean="0"/>
              <a:t>петербурга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7643866" cy="292895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7700" b="1" dirty="0" smtClean="0">
                <a:solidFill>
                  <a:schemeClr val="tx1"/>
                </a:solidFill>
              </a:rPr>
              <a:t>Проект</a:t>
            </a:r>
          </a:p>
          <a:p>
            <a:pPr algn="ctr"/>
            <a:r>
              <a:rPr lang="ru-RU" sz="6200" b="1" dirty="0" smtClean="0">
                <a:solidFill>
                  <a:schemeClr val="tx1"/>
                </a:solidFill>
              </a:rPr>
              <a:t>«Мы в ответе за тех, </a:t>
            </a:r>
            <a:br>
              <a:rPr lang="ru-RU" sz="6200" b="1" dirty="0" smtClean="0">
                <a:solidFill>
                  <a:schemeClr val="tx1"/>
                </a:solidFill>
              </a:rPr>
            </a:br>
            <a:r>
              <a:rPr lang="ru-RU" sz="6200" b="1" dirty="0" smtClean="0">
                <a:solidFill>
                  <a:schemeClr val="tx1"/>
                </a:solidFill>
              </a:rPr>
              <a:t>кого приручили»</a:t>
            </a:r>
          </a:p>
          <a:p>
            <a:r>
              <a:rPr lang="ru-RU" sz="4000" b="1" dirty="0" smtClean="0">
                <a:solidFill>
                  <a:schemeClr val="tx1"/>
                </a:solidFill>
              </a:rPr>
              <a:t>для детей старшего дошкольного возраста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3786190"/>
            <a:ext cx="47148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r>
              <a:rPr lang="ru-RU" sz="1600" dirty="0" smtClean="0"/>
              <a:t> Подготовила</a:t>
            </a:r>
          </a:p>
          <a:p>
            <a:r>
              <a:rPr lang="ru-RU" sz="1600" dirty="0" smtClean="0"/>
              <a:t>Петрова Ирина Анатольевна</a:t>
            </a:r>
          </a:p>
          <a:p>
            <a:r>
              <a:rPr lang="ru-RU" sz="1600" dirty="0" smtClean="0"/>
              <a:t>воспитатель высшей категории </a:t>
            </a:r>
          </a:p>
          <a:p>
            <a:r>
              <a:rPr lang="ru-RU" sz="1600" dirty="0" smtClean="0"/>
              <a:t>(тел.8-963-312-42-70, </a:t>
            </a:r>
            <a:r>
              <a:rPr lang="en-US" sz="1600" dirty="0" smtClean="0"/>
              <a:t>petrovairina131@gmail</a:t>
            </a:r>
            <a:r>
              <a:rPr lang="ru-RU" sz="1600" dirty="0" smtClean="0"/>
              <a:t>.</a:t>
            </a:r>
            <a:r>
              <a:rPr lang="en-US" sz="1600" dirty="0" smtClean="0"/>
              <a:t>com</a:t>
            </a:r>
          </a:p>
          <a:p>
            <a:r>
              <a:rPr lang="ru-RU" sz="1600" dirty="0" smtClean="0"/>
              <a:t>Слушатель курсов: Информационные технологии  для учителей начальных  классов</a:t>
            </a:r>
          </a:p>
          <a:p>
            <a:r>
              <a:rPr lang="ru-RU" sz="1600" dirty="0" smtClean="0"/>
              <a:t>группа : 13.44.12</a:t>
            </a:r>
            <a:endParaRPr lang="ru-RU" sz="1600" dirty="0"/>
          </a:p>
        </p:txBody>
      </p:sp>
      <p:pic>
        <p:nvPicPr>
          <p:cNvPr id="1037" name="Picture 13" descr="C:\Users\d-sad-2g\AppData\Local\Microsoft\Windows\Temporary Internet Files\Content.IE5\4HH7R0HB\MC900434605[1].wm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4786322"/>
            <a:ext cx="1857388" cy="18446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57554" y="6211669"/>
            <a:ext cx="1874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 </a:t>
            </a:r>
          </a:p>
          <a:p>
            <a:pPr algn="ctr"/>
            <a:r>
              <a:rPr lang="ru-RU" dirty="0" smtClean="0"/>
              <a:t>2013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Совместная деятельность с детьми по основным областям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857232"/>
          <a:ext cx="8501122" cy="519120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27502"/>
                <a:gridCol w="2980585"/>
                <a:gridCol w="2993035"/>
              </a:tblGrid>
              <a:tr h="511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познание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коммуникация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чтение художественной литературы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  <a:tr h="456026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Наблюдение  за животными во время прогулки (кошки, собаки).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Экскурсия в ветеринарную клинику.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Рассматривание иллюстраций на темы </a:t>
                      </a:r>
                      <a:r>
                        <a:rPr lang="ru-RU" sz="1600" dirty="0">
                          <a:hlinkClick r:id="rId2" action="ppaction://hlinkfile"/>
                        </a:rPr>
                        <a:t>«Породы кошек», </a:t>
                      </a:r>
                      <a:r>
                        <a:rPr lang="ru-RU" sz="1600" dirty="0">
                          <a:hlinkClick r:id="rId3" action="ppaction://hlinkfile"/>
                        </a:rPr>
                        <a:t>«Породы собак».</a:t>
                      </a:r>
                      <a:endParaRPr lang="ru-RU" sz="1600" dirty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 </a:t>
                      </a:r>
                      <a:r>
                        <a:rPr lang="ru-RU" sz="1600" dirty="0">
                          <a:hlinkClick r:id="rId4" action="ppaction://hlinkpres?slideindex=1&amp;slidetitle="/>
                        </a:rPr>
                        <a:t>Проведение комплексного те тематического  занятия по теме «Домашние питомцы»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Рассказы детей о своем домашнем питомце.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Придумывание  загадок  на тему «Кошки, собаки»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hlinkClick r:id="rId5" action="ppaction://hlinkpres?slideindex=1&amp;slidetitle="/>
                        </a:rPr>
                        <a:t>Игровые задания: «Кто, что любит», «Найди лишнего».</a:t>
                      </a:r>
                      <a:endParaRPr lang="ru-RU" sz="1600" dirty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Беседа: «Мы в ответе за тех, кого приручили», «Что мы знаем о кошках и собаках».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hlinkClick r:id="rId6" action="ppaction://hlinkfile"/>
                        </a:rPr>
                        <a:t>Занятие по пересказу  произведения Л.Толстого «Пожарные собаки».</a:t>
                      </a:r>
                      <a:endParaRPr lang="ru-RU" sz="1600" dirty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>
                          <a:hlinkClick r:id="rId7" action="ppaction://hlinkpres?slideindex=1&amp;slidetitle="/>
                        </a:rPr>
                        <a:t>Викторина «Братья наши меньшие».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Н.Носов «Живая шляпа».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В.Бианки « Первая охота».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Л.Толстой «Котенок».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err="1"/>
                        <a:t>Е.Чарушин</a:t>
                      </a:r>
                      <a:r>
                        <a:rPr lang="ru-RU" sz="1600" dirty="0"/>
                        <a:t> «Кот Епифан».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Загадки о животных.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Просмотр мультфильмов по произведениям: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В .</a:t>
                      </a:r>
                      <a:r>
                        <a:rPr lang="ru-RU" sz="1600" dirty="0" err="1"/>
                        <a:t>Сутеева</a:t>
                      </a:r>
                      <a:r>
                        <a:rPr lang="ru-RU" sz="1600" dirty="0"/>
                        <a:t> «Кто сказал : «Мяу?»,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/>
                        <a:t>Г.Остер «Котенок Гав».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Совместная деятельность с детьми по основным областям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142984"/>
          <a:ext cx="8501122" cy="47868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57586"/>
                <a:gridCol w="2150501"/>
                <a:gridCol w="2993035"/>
              </a:tblGrid>
              <a:tr h="31499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Социально-личностное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социализация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безопасность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труд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  <a:tr h="402023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dirty="0" smtClean="0"/>
                        <a:t>Сюжетно-ролевые</a:t>
                      </a:r>
                      <a:r>
                        <a:rPr lang="ru-RU" sz="1600" baseline="0" dirty="0" smtClean="0"/>
                        <a:t> игры: «Ветеринарная клиника», «Семья».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Дидактические игры : «Домашние питомцы», «Найди детеныша», лото «Домашние животные», «Придумай кличку», «Покорми кошечку и собачку».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Подвижные игры: «Лохматый пес», «Кошки-мышки»</a:t>
                      </a:r>
                      <a:endParaRPr lang="ru-RU" sz="1600" baseline="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/>
                        <a:t>Беседа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 «Как правильно вести себя с домашними и бездомными животными».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/>
                        <a:t>Дидактическая игра «Плохо-хорошо».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/>
                        <a:t>Изготовление игрушки для котенка.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Совместная деятельность с детьми по основным областям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714356"/>
          <a:ext cx="8215370" cy="271464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69796"/>
                <a:gridCol w="4445574"/>
              </a:tblGrid>
              <a:tr h="3526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Художественно-эстетическое развитие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2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Художественное творчество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Музыка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  <a:tr h="173934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Рисование  «Котенок».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Рисование «Щенок».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Лепка «Кошечки и собачки».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Аппликация «Пушистые картинки».</a:t>
                      </a:r>
                      <a:endParaRPr lang="ru-RU" sz="1600" baseline="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/>
                        <a:t>Прослушивание  песенок о животных.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/>
                        <a:t>Исполнение музыкально-ритмических упражнений с</a:t>
                      </a:r>
                      <a:r>
                        <a:rPr lang="ru-RU" sz="1600" baseline="0" dirty="0" smtClean="0"/>
                        <a:t> имитацией движений животных.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baseline="0" dirty="0" smtClean="0"/>
                        <a:t>Музыкальные игры : «Веселый котенок», «Добрый пес».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3571876"/>
          <a:ext cx="8215370" cy="25938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46444"/>
                <a:gridCol w="4368926"/>
              </a:tblGrid>
              <a:tr h="26720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Физическое</a:t>
                      </a:r>
                      <a:r>
                        <a:rPr lang="ru-RU" sz="1800" baseline="0" dirty="0" smtClean="0"/>
                        <a:t> развитие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Физкультура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Здоровье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  <a:tr h="175159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1600" baseline="0" dirty="0" smtClean="0"/>
                        <a:t>Подвижные игры: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 «Кошки-мышки»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 «Мышеловка»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, «Котята и щенята»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 «Лохматый  пес»</a:t>
                      </a:r>
                      <a:endParaRPr lang="ru-RU" sz="1600" baseline="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dirty="0" smtClean="0"/>
                        <a:t> Беседа «Как </a:t>
                      </a:r>
                      <a:r>
                        <a:rPr lang="ru-RU" sz="1600" baseline="0" dirty="0" smtClean="0"/>
                        <a:t> влияют на здоровье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baseline="0" dirty="0" smtClean="0"/>
                        <a:t> человека</a:t>
                      </a:r>
                      <a:r>
                        <a:rPr lang="ru-RU" sz="1600" dirty="0" smtClean="0"/>
                        <a:t> кошки и собаки ?» 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dirty="0" smtClean="0"/>
                        <a:t>Пальчиковые игры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dirty="0" smtClean="0"/>
                        <a:t>Физкультминутки.  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dirty="0" smtClean="0"/>
                        <a:t>Игры на психологическую разгрузку с имитацией движений.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Совместная деятельность с детьми по основным областям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785794"/>
          <a:ext cx="8391876" cy="52864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35941"/>
                <a:gridCol w="4555935"/>
              </a:tblGrid>
              <a:tr h="329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Организация </a:t>
                      </a:r>
                      <a:r>
                        <a:rPr lang="ru-RU" sz="1800" baseline="0" dirty="0" smtClean="0"/>
                        <a:t> развивающей среды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Взаимодействие с родителями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  <a:tr h="495722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•"/>
                      </a:pPr>
                      <a:r>
                        <a:rPr lang="ru-RU" sz="1600" baseline="0" dirty="0" smtClean="0"/>
                        <a:t>Пополнение книжного уголка художественной литературой по теме проекта: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600" dirty="0" smtClean="0"/>
                        <a:t>Н.Носов «Живая шляпа».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600" dirty="0" smtClean="0"/>
                        <a:t>В.Бианки « Первая охота».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600" dirty="0" smtClean="0"/>
                        <a:t>Л.Толстой «Котенок».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600" dirty="0" err="1" smtClean="0"/>
                        <a:t>Е.Чарушин</a:t>
                      </a:r>
                      <a:r>
                        <a:rPr lang="ru-RU" sz="1600" dirty="0" smtClean="0"/>
                        <a:t> «Кот Епифан».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600" dirty="0" smtClean="0">
                          <a:hlinkClick r:id="rId2" action="ppaction://hlinkpres?slideindex=1&amp;slidetitle="/>
                        </a:rPr>
                        <a:t>Загадки о животных. </a:t>
                      </a:r>
                      <a:endParaRPr lang="ru-RU" sz="1600" dirty="0" smtClean="0"/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•"/>
                      </a:pPr>
                      <a:r>
                        <a:rPr lang="ru-RU" sz="1600" baseline="0" dirty="0" smtClean="0"/>
                        <a:t>Подборка иллюстраций о кошках и собаках.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•"/>
                      </a:pPr>
                      <a:r>
                        <a:rPr lang="ru-RU" sz="1600" baseline="0" dirty="0" smtClean="0"/>
                        <a:t>Внесение новых атрибутов для сюжетно- ролевых игр : «Ветеринарная клиника», «Семья».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•"/>
                      </a:pPr>
                      <a:r>
                        <a:rPr lang="ru-RU" sz="1600" baseline="0" dirty="0" smtClean="0"/>
                        <a:t>Внесение в игровой уголок дидактических игр :«Домашние питомцы», «Найди детеныша», лото «Домашние животные».</a:t>
                      </a:r>
                      <a:endParaRPr lang="ru-RU" sz="1600" baseline="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Пополнение уголка для родителей информационным материалом о домашних питомцах.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ct val="100000"/>
                        <a:buFont typeface="Calibri" pitchFamily="34" charset="0"/>
                        <a:buChar char="•"/>
                      </a:pPr>
                      <a:r>
                        <a:rPr lang="ru-RU" sz="1600" baseline="0" dirty="0" smtClean="0"/>
                        <a:t> Оформление фотогазет «Домашние       любимцы».</a:t>
                      </a:r>
                      <a:endParaRPr lang="ru-RU" sz="1600" b="0" baseline="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260648"/>
            <a:ext cx="245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 этап - Итоговый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84784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Анализ результатов проведенной работы.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Изучение уровня представления детей об образе жизни кошек и собак</a:t>
            </a:r>
          </a:p>
          <a:p>
            <a:r>
              <a:rPr lang="ru-RU" dirty="0" smtClean="0"/>
              <a:t>    питании, способах ухода за ними, наличие интереса  к данной теме после </a:t>
            </a:r>
          </a:p>
          <a:p>
            <a:r>
              <a:rPr lang="ru-RU" dirty="0" smtClean="0"/>
              <a:t>    реализации проекта.</a:t>
            </a:r>
          </a:p>
          <a:p>
            <a:r>
              <a:rPr lang="ru-RU" dirty="0" smtClean="0"/>
              <a:t>             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Систематизация  материала, собранного по теме.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643050"/>
            <a:ext cx="6400800" cy="321471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ru-RU" sz="3200" dirty="0" smtClean="0"/>
              <a:t>Формировать доброе отношение к домашним питомцам и чувство ответственности за  их жизнь и безопасность.</a:t>
            </a:r>
            <a:endParaRPr lang="ru-RU" sz="3200" dirty="0"/>
          </a:p>
        </p:txBody>
      </p:sp>
      <p:pic>
        <p:nvPicPr>
          <p:cNvPr id="4" name="Picture 9" descr="C:\Users\d-sad-2g\AppData\Local\Microsoft\Windows\Temporary Internet Files\Content.IE5\4D1R5958\MC9002320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316858"/>
            <a:ext cx="2413316" cy="21548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d-sad-2g\AppData\Local\Microsoft\Windows\Temporary Internet Files\Content.IE5\3O2XM2C9\MC9004247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508128"/>
            <a:ext cx="2357422" cy="19006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215370" cy="4786346"/>
          </a:xfrm>
        </p:spPr>
        <p:txBody>
          <a:bodyPr>
            <a:normAutofit fontScale="77500" lnSpcReduction="20000"/>
          </a:bodyPr>
          <a:lstStyle/>
          <a:p>
            <a:pPr algn="l">
              <a:buFont typeface="Wingdings" pitchFamily="2" charset="2"/>
              <a:buChar char="v"/>
            </a:pPr>
            <a:r>
              <a:rPr lang="ru-RU" dirty="0" smtClean="0"/>
              <a:t>Формировать  представление о домашних питомцах, как о беззащитных, зависящих  от людей  живых существах. Подвести к пониманию, что домашнее животное  требует внимания, заботы и ухода.</a:t>
            </a:r>
          </a:p>
          <a:p>
            <a:pPr algn="l"/>
            <a:endParaRPr lang="ru-RU" dirty="0" smtClean="0"/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Обобщить и расширить представление о домашних животных, способах ухода и особенностях питания.</a:t>
            </a:r>
          </a:p>
          <a:p>
            <a:pPr algn="l"/>
            <a:endParaRPr lang="ru-RU" dirty="0" smtClean="0"/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Познакомить с интересными фактами из жизни собак и кошек разных пород.</a:t>
            </a:r>
          </a:p>
          <a:p>
            <a:pPr algn="l"/>
            <a:endParaRPr lang="ru-RU" dirty="0" smtClean="0"/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Закрепить умение составлять рассказы  и пересказывать текст , используя схемы.</a:t>
            </a:r>
          </a:p>
          <a:p>
            <a:pPr algn="l"/>
            <a:endParaRPr lang="ru-RU" dirty="0" smtClean="0"/>
          </a:p>
          <a:p>
            <a:pPr algn="l">
              <a:buFont typeface="Wingdings" pitchFamily="2" charset="2"/>
              <a:buChar char="v"/>
            </a:pPr>
            <a:r>
              <a:rPr lang="ru-RU" dirty="0" smtClean="0"/>
              <a:t>Развивать творческий потенциал детей в различных видах продуктивной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6840760" cy="3888432"/>
          </a:xfrm>
        </p:spPr>
        <p:txBody>
          <a:bodyPr>
            <a:noAutofit/>
          </a:bodyPr>
          <a:lstStyle/>
          <a:p>
            <a:endParaRPr lang="ru-RU" sz="1800" dirty="0" smtClean="0"/>
          </a:p>
          <a:p>
            <a:endParaRPr lang="ru-RU" sz="18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Актуальность проекта:</a:t>
            </a:r>
          </a:p>
          <a:p>
            <a:r>
              <a:rPr lang="ru-RU" sz="2000" dirty="0" smtClean="0"/>
              <a:t>Очень часто люди не задумываются  о последствиях  своих поступков, не умеют сострадать и  проявлять заботу о близких людях и братьях наших меньших.</a:t>
            </a:r>
          </a:p>
          <a:p>
            <a:endParaRPr lang="ru-RU" sz="2000" dirty="0" smtClean="0"/>
          </a:p>
          <a:p>
            <a:r>
              <a:rPr lang="ru-RU" sz="2400" dirty="0" smtClean="0"/>
              <a:t>Участники проекта:</a:t>
            </a:r>
          </a:p>
          <a:p>
            <a:r>
              <a:rPr lang="ru-RU" sz="1800" dirty="0" smtClean="0"/>
              <a:t>Педагог, дети старшей группы, родители.</a:t>
            </a:r>
          </a:p>
          <a:p>
            <a:endParaRPr lang="ru-RU" sz="1800" dirty="0" smtClean="0"/>
          </a:p>
          <a:p>
            <a:r>
              <a:rPr lang="ru-RU" sz="2400" dirty="0" smtClean="0"/>
              <a:t>Проблемный вопрос:</a:t>
            </a:r>
          </a:p>
          <a:p>
            <a:r>
              <a:rPr lang="ru-RU" sz="1800" dirty="0" smtClean="0"/>
              <a:t>Кто такие домашние питомцы и почему надо о них заботиться?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77281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22048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256490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43608" y="2996952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34290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38610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404664"/>
            <a:ext cx="405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Модель реализации проекта: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3412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Составление коспектов бесед, досугов, развлечений, наблюдения, экскурсия;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Игры и игровые задания на обобщение и углубление представлений об образе</a:t>
            </a:r>
          </a:p>
          <a:p>
            <a:r>
              <a:rPr lang="ru-RU" dirty="0" smtClean="0"/>
              <a:t>    жизни и способах ухода за кошками и собаками;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Фотовыставка «Домашние любимцы»;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Придумывание загадок на тему «Кошки и собаки»;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Рассказы детей  о своих домашних любимцах;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Организация дидактических , сюжетно-ролевых ,подвижных ,музыкальных  игр;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Чтение художественной литературы;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Беседы с родителями;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Викторина «Братья наши меньшие»;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Прослушивание песен и просмотр мультфильмов по теме.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260648"/>
            <a:ext cx="4489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Ресурсное обеспечение проекта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24744"/>
            <a:ext cx="825373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Центр сюжетно- ролевой игры : атрибуты для организации сюжетно-ролевых</a:t>
            </a:r>
          </a:p>
          <a:p>
            <a:r>
              <a:rPr lang="ru-RU" dirty="0" smtClean="0"/>
              <a:t>    игр «Ветеринарная клиника», «Семья»;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Центр литературы: детские энциклопедии и журналы , произведения Н.Носова,</a:t>
            </a:r>
          </a:p>
          <a:p>
            <a:r>
              <a:rPr lang="ru-RU" dirty="0" smtClean="0"/>
              <a:t>    В.Бианки , </a:t>
            </a:r>
            <a:r>
              <a:rPr lang="ru-RU" dirty="0" err="1" smtClean="0"/>
              <a:t>Е.Чарушина</a:t>
            </a:r>
            <a:r>
              <a:rPr lang="ru-RU" dirty="0" smtClean="0"/>
              <a:t> , Л.Толстова , </a:t>
            </a:r>
            <a:r>
              <a:rPr lang="ru-RU" dirty="0" err="1" smtClean="0"/>
              <a:t>Г.Остера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Центр познавательных интересов: дидактические игры , демонстрационный</a:t>
            </a:r>
          </a:p>
          <a:p>
            <a:r>
              <a:rPr lang="ru-RU" dirty="0" smtClean="0"/>
              <a:t>    материал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 Центр изобразительной деятельности:  материалы и оборудование </a:t>
            </a:r>
          </a:p>
          <a:p>
            <a:r>
              <a:rPr lang="ru-RU" dirty="0" smtClean="0"/>
              <a:t>     для самостоятельной творческой  продуктивной 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548680"/>
            <a:ext cx="4726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Планируемые результаты проекта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2924944"/>
            <a:ext cx="2438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Продукт проекта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340768"/>
            <a:ext cx="82000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Повышение уровня интереса  к теме проекта и эмоциональной отзывчивости.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Углубление знаний по темам: «Значение домашних питомцев в нашей жизни»,</a:t>
            </a:r>
          </a:p>
          <a:p>
            <a:r>
              <a:rPr lang="ru-RU" dirty="0" smtClean="0"/>
              <a:t>   «Как правильно ухаживать за кошками и собаками».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645024"/>
            <a:ext cx="67732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Фотогазеты «Домашние любимцы».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Выставка рисунков на тему «Веселые котята».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Альбом с загадками о кошках и собаках, придуманными детьми.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Выставка работ по аппликации «Пушистые котята».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15616" y="548680"/>
            <a:ext cx="6552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Реализация проекта предполагается в три этапа.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1556792"/>
            <a:ext cx="3686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 этап </a:t>
            </a:r>
            <a:r>
              <a:rPr lang="ru-RU" dirty="0" smtClean="0"/>
              <a:t>-  </a:t>
            </a:r>
            <a:r>
              <a:rPr lang="ru-RU" sz="2400" dirty="0" smtClean="0"/>
              <a:t>Подготовительный</a:t>
            </a:r>
          </a:p>
          <a:p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1916832"/>
            <a:ext cx="1170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Задачи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564904"/>
            <a:ext cx="82268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sz="2000" dirty="0" smtClean="0"/>
              <a:t>Изучить уровень сформированности представлений детей о домашних </a:t>
            </a:r>
          </a:p>
          <a:p>
            <a:r>
              <a:rPr lang="ru-RU" sz="2000" dirty="0" smtClean="0"/>
              <a:t>    животных, способах ухода за ними.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  Определить  уровень интереса детей и отношение  к  данной теме.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 Информация для родителей о предстоящей деятельности.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 Подбор демонстрационного материала и литературы  по теме «Мы в </a:t>
            </a:r>
          </a:p>
          <a:p>
            <a:r>
              <a:rPr lang="ru-RU" sz="2000" dirty="0" smtClean="0"/>
              <a:t>    ответе за тех , кого приручили»,составление конспектов занятий.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3808" y="404664"/>
            <a:ext cx="2639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2 этап – Основной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1412776"/>
            <a:ext cx="7946534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Основные направления работы:</a:t>
            </a:r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</a:t>
            </a:r>
            <a:r>
              <a:rPr lang="ru-RU" sz="2000" dirty="0" smtClean="0"/>
              <a:t>Воспитательно-образовательная работа с детьми:  игры, беседы,</a:t>
            </a:r>
          </a:p>
          <a:p>
            <a:r>
              <a:rPr lang="ru-RU" sz="2000" dirty="0" smtClean="0"/>
              <a:t>    экскурсии, наблюдения,  чтение художественной литературы, НОД.</a:t>
            </a:r>
          </a:p>
          <a:p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 Консультативно- информационная работа (индивидуальные беседы,</a:t>
            </a:r>
          </a:p>
          <a:p>
            <a:r>
              <a:rPr lang="ru-RU" sz="2000" dirty="0" smtClean="0"/>
              <a:t>    папки-передвижки ).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</TotalTime>
  <Words>1046</Words>
  <Application>Microsoft Office PowerPoint</Application>
  <PresentationFormat>Экран (4:3)</PresentationFormat>
  <Paragraphs>180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1_Обычная</vt:lpstr>
      <vt:lpstr>Государственное  бюджетное  общеобразовательное  учреждение средняя  общеобразовательная  школа    №429  им. Малофеева дошкольное отделение петродворцового    района  санкт - петербурга</vt:lpstr>
      <vt:lpstr>Цель проекта:</vt:lpstr>
      <vt:lpstr>Задачи проекта:</vt:lpstr>
      <vt:lpstr>Слайд 4</vt:lpstr>
      <vt:lpstr>Слайд 5</vt:lpstr>
      <vt:lpstr>Слайд 6</vt:lpstr>
      <vt:lpstr>Слайд 7</vt:lpstr>
      <vt:lpstr>Слайд 8</vt:lpstr>
      <vt:lpstr>Слайд 9</vt:lpstr>
      <vt:lpstr>Совместная деятельность с детьми по основным областям</vt:lpstr>
      <vt:lpstr>Совместная деятельность с детьми по основным областям</vt:lpstr>
      <vt:lpstr>Совместная деятельность с детьми по основным областям</vt:lpstr>
      <vt:lpstr>Совместная деятельность с детьми по основным областям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d-sad-2g</dc:creator>
  <cp:lastModifiedBy>d-sad-2g</cp:lastModifiedBy>
  <cp:revision>108</cp:revision>
  <dcterms:created xsi:type="dcterms:W3CDTF">2013-12-12T03:12:51Z</dcterms:created>
  <dcterms:modified xsi:type="dcterms:W3CDTF">2013-12-24T10:08:41Z</dcterms:modified>
</cp:coreProperties>
</file>