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ABE-1778-48DB-A4F6-92A3BDAC4366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F4FBA-0270-4256-A60D-82439AAB3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0218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A6B486-2BDF-4F31-A766-F8D27804A588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4736EA-3774-4A6D-A61C-656761344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28736"/>
            <a:ext cx="7572676" cy="1424200"/>
          </a:xfrm>
        </p:spPr>
        <p:txBody>
          <a:bodyPr>
            <a:normAutofit/>
          </a:bodyPr>
          <a:lstStyle/>
          <a:p>
            <a:pPr algn="ctr"/>
            <a:r>
              <a:rPr lang="ru-RU" spc="600" dirty="0" smtClean="0">
                <a:cs typeface="Aharoni" pitchFamily="2" charset="-79"/>
              </a:rPr>
              <a:t>Транспорт</a:t>
            </a:r>
            <a:endParaRPr lang="ru-RU" spc="6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4817958" cy="176134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Подготовила</a:t>
            </a:r>
          </a:p>
          <a:p>
            <a:pPr algn="r"/>
            <a:r>
              <a:rPr lang="ru-RU" dirty="0" smtClean="0"/>
              <a:t> воспитатель </a:t>
            </a:r>
          </a:p>
          <a:p>
            <a:pPr algn="r"/>
            <a:r>
              <a:rPr lang="ru-RU" dirty="0" smtClean="0"/>
              <a:t>МБДОУ «Детский сад пос. Придорожный»</a:t>
            </a:r>
          </a:p>
          <a:p>
            <a:pPr algn="r"/>
            <a:r>
              <a:rPr lang="ru-RU" dirty="0" smtClean="0"/>
              <a:t>Дементьева Е.В.</a:t>
            </a:r>
            <a:endParaRPr lang="ru-RU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Я в любое время года</a:t>
            </a:r>
            <a:br>
              <a:rPr lang="ru-RU" sz="4000" dirty="0"/>
            </a:br>
            <a:r>
              <a:rPr lang="ru-RU" sz="4000" dirty="0"/>
              <a:t>И в любую непогоду</a:t>
            </a:r>
            <a:br>
              <a:rPr lang="ru-RU" sz="4000" dirty="0"/>
            </a:br>
            <a:r>
              <a:rPr lang="ru-RU" sz="4000" dirty="0"/>
              <a:t>Очень быстро в час любой</a:t>
            </a:r>
            <a:br>
              <a:rPr lang="ru-RU" sz="4000" dirty="0"/>
            </a:br>
            <a:r>
              <a:rPr lang="ru-RU" sz="4000" dirty="0"/>
              <a:t>Провезу вас под землей.</a:t>
            </a:r>
          </a:p>
        </p:txBody>
      </p:sp>
    </p:spTree>
    <p:extLst>
      <p:ext uri="{BB962C8B-B14F-4D97-AF65-F5344CB8AC3E}">
        <p14:creationId xmlns="" xmlns:p14="http://schemas.microsoft.com/office/powerpoint/2010/main" val="1561411929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категория\презентация транспорт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8" y="26814"/>
            <a:ext cx="8064896" cy="5544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5535" y="5604496"/>
            <a:ext cx="2852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МЕТРО</a:t>
            </a:r>
            <a:endParaRPr lang="ru-RU" sz="5400" b="1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13969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77853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Спозаранку за окошком</a:t>
            </a:r>
            <a:br>
              <a:rPr lang="ru-RU" sz="4000" dirty="0"/>
            </a:br>
            <a:r>
              <a:rPr lang="ru-RU" sz="4000" dirty="0"/>
              <a:t>Стук, и звон, и кутерьма.</a:t>
            </a:r>
            <a:br>
              <a:rPr lang="ru-RU" sz="4000" dirty="0"/>
            </a:br>
            <a:r>
              <a:rPr lang="ru-RU" sz="4000" dirty="0"/>
              <a:t>По прямым стальным дорожкам</a:t>
            </a:r>
            <a:br>
              <a:rPr lang="ru-RU" sz="4000" dirty="0"/>
            </a:br>
            <a:r>
              <a:rPr lang="ru-RU" sz="4000" dirty="0"/>
              <a:t>Ходят разноцветные дома.</a:t>
            </a:r>
          </a:p>
        </p:txBody>
      </p:sp>
    </p:spTree>
    <p:extLst>
      <p:ext uri="{BB962C8B-B14F-4D97-AF65-F5344CB8AC3E}">
        <p14:creationId xmlns="" xmlns:p14="http://schemas.microsoft.com/office/powerpoint/2010/main" val="2552652259"/>
      </p:ext>
    </p:extLst>
  </p:cSld>
  <p:clrMapOvr>
    <a:masterClrMapping/>
  </p:clrMapOvr>
  <p:transition advTm="10000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категория\презентация транспорт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4438573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I:\категория\презентация транспорт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184674" cy="3300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1293175"/>
      </p:ext>
    </p:extLst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5"/>
            <a:ext cx="5904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Удивительный вагон!</a:t>
            </a:r>
            <a:br>
              <a:rPr lang="ru-RU" sz="4000" dirty="0"/>
            </a:br>
            <a:r>
              <a:rPr lang="ru-RU" sz="4000" dirty="0"/>
              <a:t>Посудите сами:</a:t>
            </a:r>
            <a:br>
              <a:rPr lang="ru-RU" sz="4000" dirty="0"/>
            </a:br>
            <a:r>
              <a:rPr lang="ru-RU" sz="4000" dirty="0"/>
              <a:t>Рельсы в воздухе, а он</a:t>
            </a:r>
            <a:br>
              <a:rPr lang="ru-RU" sz="4000" dirty="0"/>
            </a:br>
            <a:r>
              <a:rPr lang="ru-RU" sz="4000" dirty="0"/>
              <a:t>Держит их руками.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122045506"/>
      </p:ext>
    </p:extLst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категория\презентация транспорт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074686" cy="5484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940441"/>
            <a:ext cx="80746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0935" y="5733256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ТРОЛЛЕЙБУС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9474147"/>
      </p:ext>
    </p:extLst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186" y="1268760"/>
            <a:ext cx="810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Что ж, дружочек, отгадай,</a:t>
            </a:r>
            <a:br>
              <a:rPr lang="ru-RU" sz="4000" dirty="0"/>
            </a:br>
            <a:r>
              <a:rPr lang="ru-RU" sz="4000" dirty="0"/>
              <a:t>Только это не трамвай.</a:t>
            </a:r>
            <a:br>
              <a:rPr lang="ru-RU" sz="4000" dirty="0"/>
            </a:br>
            <a:r>
              <a:rPr lang="ru-RU" sz="4000" dirty="0"/>
              <a:t>Вдаль по рельсам быстро мчится</a:t>
            </a:r>
            <a:br>
              <a:rPr lang="ru-RU" sz="4000" dirty="0"/>
            </a:br>
            <a:r>
              <a:rPr lang="ru-RU" sz="4000" dirty="0"/>
              <a:t>Из избушек вереница.</a:t>
            </a:r>
          </a:p>
        </p:txBody>
      </p:sp>
    </p:spTree>
    <p:extLst>
      <p:ext uri="{BB962C8B-B14F-4D97-AF65-F5344CB8AC3E}">
        <p14:creationId xmlns="" xmlns:p14="http://schemas.microsoft.com/office/powerpoint/2010/main" val="2846646361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категория\презентация транспорт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33" y="3560057"/>
            <a:ext cx="4771967" cy="3297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I:\категория\презентация транспорт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4608512" cy="3560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548680"/>
            <a:ext cx="3384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ПОЕЗД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782291"/>
      </p:ext>
    </p:extLst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 края на край</a:t>
            </a:r>
            <a:br>
              <a:rPr lang="ru-RU" sz="4000" dirty="0"/>
            </a:br>
            <a:r>
              <a:rPr lang="ru-RU" sz="4000" dirty="0"/>
              <a:t>Режет черный каравай,</a:t>
            </a:r>
            <a:br>
              <a:rPr lang="ru-RU" sz="4000" dirty="0"/>
            </a:br>
            <a:r>
              <a:rPr lang="ru-RU" sz="4000" dirty="0"/>
              <a:t>Бездорожье не преграда,</a:t>
            </a:r>
            <a:br>
              <a:rPr lang="ru-RU" sz="4000" dirty="0"/>
            </a:br>
            <a:r>
              <a:rPr lang="ru-RU" sz="4000" dirty="0"/>
              <a:t>Нет дороги – и не надо:</a:t>
            </a:r>
            <a:br>
              <a:rPr lang="ru-RU" sz="4000" dirty="0"/>
            </a:br>
            <a:r>
              <a:rPr lang="ru-RU" sz="4000" dirty="0"/>
              <a:t>Сам себе кладет под ноги</a:t>
            </a:r>
            <a:br>
              <a:rPr lang="ru-RU" sz="4000" dirty="0"/>
            </a:br>
            <a:r>
              <a:rPr lang="ru-RU" sz="4000" dirty="0"/>
              <a:t>Две широкие дороги.</a:t>
            </a:r>
          </a:p>
        </p:txBody>
      </p:sp>
    </p:spTree>
    <p:extLst>
      <p:ext uri="{BB962C8B-B14F-4D97-AF65-F5344CB8AC3E}">
        <p14:creationId xmlns="" xmlns:p14="http://schemas.microsoft.com/office/powerpoint/2010/main" val="1424370280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категория\презентация транспорт\1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352152" cy="54681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16632"/>
            <a:ext cx="73521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ТРАКТОР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121503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12776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Этот конь не ест овса,</a:t>
            </a:r>
            <a:br>
              <a:rPr lang="ru-RU" sz="4000" dirty="0"/>
            </a:br>
            <a:r>
              <a:rPr lang="ru-RU" sz="4000" dirty="0"/>
              <a:t>Вместо ног — два колеса.</a:t>
            </a:r>
            <a:br>
              <a:rPr lang="ru-RU" sz="4000" dirty="0"/>
            </a:br>
            <a:r>
              <a:rPr lang="ru-RU" sz="4000" dirty="0"/>
              <a:t>Сядь верхом и мчись на нём,</a:t>
            </a:r>
            <a:br>
              <a:rPr lang="ru-RU" sz="4000" dirty="0"/>
            </a:br>
            <a:r>
              <a:rPr lang="ru-RU" sz="4000" dirty="0"/>
              <a:t>Только лучше правь рулём.</a:t>
            </a:r>
          </a:p>
        </p:txBody>
      </p:sp>
    </p:spTree>
  </p:cSld>
  <p:clrMapOvr>
    <a:masterClrMapping/>
  </p:clrMapOvr>
  <p:transition spd="slow" advTm="10000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Поднимает великан</a:t>
            </a:r>
            <a:br>
              <a:rPr lang="ru-RU" sz="4000" dirty="0"/>
            </a:br>
            <a:r>
              <a:rPr lang="ru-RU" sz="4000" dirty="0"/>
              <a:t>Много груза к облакам.</a:t>
            </a:r>
            <a:br>
              <a:rPr lang="ru-RU" sz="4000" dirty="0"/>
            </a:br>
            <a:r>
              <a:rPr lang="ru-RU" sz="4000" dirty="0"/>
              <a:t>Там, где встанет он, потом</a:t>
            </a:r>
            <a:br>
              <a:rPr lang="ru-RU" sz="4000" dirty="0"/>
            </a:br>
            <a:r>
              <a:rPr lang="ru-RU" sz="4000" dirty="0"/>
              <a:t>Вырастает новый дом.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073781066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категория\презентация транспорт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93" y="-7896"/>
            <a:ext cx="5472607" cy="68423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882067"/>
            <a:ext cx="6639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ПОДЪЕМНЫЙ КРАН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305598"/>
      </p:ext>
    </p:extLst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Бывают ли у дождика</a:t>
            </a:r>
            <a:br>
              <a:rPr lang="ru-RU" sz="4000" dirty="0"/>
            </a:br>
            <a:r>
              <a:rPr lang="ru-RU" sz="4000" dirty="0"/>
              <a:t>Четыре колеса?</a:t>
            </a:r>
            <a:br>
              <a:rPr lang="ru-RU" sz="4000" dirty="0"/>
            </a:br>
            <a:r>
              <a:rPr lang="ru-RU" sz="4000" dirty="0"/>
              <a:t>Скажи, как называются</a:t>
            </a:r>
            <a:br>
              <a:rPr lang="ru-RU" sz="4000" dirty="0"/>
            </a:br>
            <a:r>
              <a:rPr lang="ru-RU" sz="4000" dirty="0"/>
              <a:t>Такие чудеса?</a:t>
            </a:r>
          </a:p>
        </p:txBody>
      </p:sp>
    </p:spTree>
    <p:extLst>
      <p:ext uri="{BB962C8B-B14F-4D97-AF65-F5344CB8AC3E}">
        <p14:creationId xmlns="" xmlns:p14="http://schemas.microsoft.com/office/powerpoint/2010/main" val="2382067909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категория\презентация транспорт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" y="0"/>
            <a:ext cx="8161862" cy="5441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38" y="5441240"/>
            <a:ext cx="81618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Поливальная машина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860081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Рукастая, зубастая,</a:t>
            </a:r>
            <a:br>
              <a:rPr lang="ru-RU" sz="4000" dirty="0"/>
            </a:br>
            <a:r>
              <a:rPr lang="ru-RU" sz="4000" dirty="0"/>
              <a:t>Идет-бредет по улице,</a:t>
            </a:r>
            <a:br>
              <a:rPr lang="ru-RU" sz="4000" dirty="0"/>
            </a:br>
            <a:r>
              <a:rPr lang="ru-RU" sz="4000" dirty="0"/>
              <a:t>Идет и снег грабастает,</a:t>
            </a:r>
            <a:br>
              <a:rPr lang="ru-RU" sz="4000" dirty="0"/>
            </a:br>
            <a:r>
              <a:rPr lang="ru-RU" sz="4000" dirty="0"/>
              <a:t>А дворник только щурится,</a:t>
            </a:r>
            <a:br>
              <a:rPr lang="ru-RU" sz="4000" dirty="0"/>
            </a:br>
            <a:r>
              <a:rPr lang="ru-RU" sz="4000" dirty="0"/>
              <a:t>А дворник улыбается:</a:t>
            </a:r>
            <a:br>
              <a:rPr lang="ru-RU" sz="4000" dirty="0"/>
            </a:br>
            <a:r>
              <a:rPr lang="ru-RU" sz="4000" dirty="0"/>
              <a:t>Снег без него сгребается.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8769253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категория\презентация транспорт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8100392" cy="54726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9" y="5157192"/>
            <a:ext cx="62646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СНЕГОУБОРОЧНАЯ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МАШИНА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388368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Без разгона ввысь взлетает,</a:t>
            </a:r>
            <a:br>
              <a:rPr lang="ru-RU" sz="4000" dirty="0"/>
            </a:br>
            <a:r>
              <a:rPr lang="ru-RU" sz="4000" dirty="0"/>
              <a:t>Стрекозу напоминает,</a:t>
            </a:r>
            <a:br>
              <a:rPr lang="ru-RU" sz="4000" dirty="0"/>
            </a:br>
            <a:r>
              <a:rPr lang="ru-RU" sz="4000" dirty="0"/>
              <a:t>Отправляется в полет быстроходный...</a:t>
            </a:r>
          </a:p>
        </p:txBody>
      </p:sp>
    </p:spTree>
    <p:extLst>
      <p:ext uri="{BB962C8B-B14F-4D97-AF65-F5344CB8AC3E}">
        <p14:creationId xmlns="" xmlns:p14="http://schemas.microsoft.com/office/powerpoint/2010/main" val="1973984058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категория\презентация транспорт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96952"/>
            <a:ext cx="8206794" cy="3861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I:\категория\презентация транспорт\i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6"/>
            <a:ext cx="8206795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26223" y="2967335"/>
            <a:ext cx="429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ВЕРТОЛЕТ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813221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412776"/>
            <a:ext cx="5760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Вот стальная птица,</a:t>
            </a:r>
            <a:br>
              <a:rPr lang="ru-RU" sz="4000" dirty="0"/>
            </a:br>
            <a:r>
              <a:rPr lang="ru-RU" sz="4000" dirty="0"/>
              <a:t>В небеса стремится,</a:t>
            </a:r>
            <a:br>
              <a:rPr lang="ru-RU" sz="4000" dirty="0"/>
            </a:br>
            <a:r>
              <a:rPr lang="ru-RU" sz="4000" dirty="0"/>
              <a:t>А ведёт её пилот.</a:t>
            </a:r>
            <a:br>
              <a:rPr lang="ru-RU" sz="4000" dirty="0"/>
            </a:br>
            <a:r>
              <a:rPr lang="ru-RU" sz="4000" dirty="0"/>
              <a:t>Что за птица?</a:t>
            </a:r>
          </a:p>
        </p:txBody>
      </p:sp>
    </p:spTree>
    <p:extLst>
      <p:ext uri="{BB962C8B-B14F-4D97-AF65-F5344CB8AC3E}">
        <p14:creationId xmlns="" xmlns:p14="http://schemas.microsoft.com/office/powerpoint/2010/main" val="3768235575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:\категория\презентация транспорт\i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4608512" cy="28604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I:\категория\презентация транспорт\i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064" y="2868526"/>
            <a:ext cx="8252464" cy="39975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I:\категория\презентация транспорт\i (1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206"/>
            <a:ext cx="3563888" cy="2889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4956" y="2868526"/>
            <a:ext cx="3946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САМОЛЕТ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5725973"/>
      </p:ext>
    </p:extLst>
  </p:cSld>
  <p:clrMapOvr>
    <a:masterClrMapping/>
  </p:clrMapOvr>
  <p:transition spd="slow" advTm="1000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7" y="1643050"/>
            <a:ext cx="6572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ВЕЛОСИПЕД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aser\Documents\на категорию\презентация транспорт\rad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14620"/>
            <a:ext cx="4683982" cy="3491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00808"/>
            <a:ext cx="57606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Ни пера, ни крыла, </a:t>
            </a:r>
            <a:endParaRPr lang="ru-RU" sz="3600" dirty="0" smtClean="0"/>
          </a:p>
          <a:p>
            <a:r>
              <a:rPr lang="ru-RU" sz="3600" dirty="0"/>
              <a:t>А</a:t>
            </a:r>
            <a:r>
              <a:rPr lang="ru-RU" sz="3600" dirty="0" smtClean="0"/>
              <a:t> </a:t>
            </a:r>
            <a:r>
              <a:rPr lang="ru-RU" sz="3600" dirty="0"/>
              <a:t>быстрее орла,</a:t>
            </a:r>
            <a:br>
              <a:rPr lang="ru-RU" sz="3600" dirty="0"/>
            </a:br>
            <a:r>
              <a:rPr lang="ru-RU" sz="3600" dirty="0"/>
              <a:t>Только выпустит хвост -</a:t>
            </a:r>
            <a:br>
              <a:rPr lang="ru-RU" sz="3600" dirty="0"/>
            </a:br>
            <a:r>
              <a:rPr lang="ru-RU" sz="3600" dirty="0"/>
              <a:t>Понесется до звезд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86220279"/>
      </p:ext>
    </p:extLst>
  </p:cSld>
  <p:clrMapOvr>
    <a:masterClrMapping/>
  </p:clrMapOvr>
  <p:transition advTm="10000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I:\категория\презентация транспорт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5112568" cy="5586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68144" y="620688"/>
            <a:ext cx="25202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РАКЕТА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183354"/>
      </p:ext>
    </p:extLst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Сначала дерево свалили,</a:t>
            </a:r>
            <a:br>
              <a:rPr lang="ru-RU" sz="4000" dirty="0"/>
            </a:br>
            <a:r>
              <a:rPr lang="ru-RU" sz="4000" dirty="0"/>
              <a:t>Потом нутро ему долбили,</a:t>
            </a:r>
            <a:br>
              <a:rPr lang="ru-RU" sz="4000" dirty="0"/>
            </a:br>
            <a:r>
              <a:rPr lang="ru-RU" sz="4000" dirty="0"/>
              <a:t>Потом лопатками снабдили</a:t>
            </a:r>
            <a:br>
              <a:rPr lang="ru-RU" sz="4000" dirty="0"/>
            </a:br>
            <a:r>
              <a:rPr lang="ru-RU" sz="4000" dirty="0"/>
              <a:t>И по реке гулять пустили.</a:t>
            </a:r>
          </a:p>
        </p:txBody>
      </p:sp>
    </p:spTree>
    <p:extLst>
      <p:ext uri="{BB962C8B-B14F-4D97-AF65-F5344CB8AC3E}">
        <p14:creationId xmlns="" xmlns:p14="http://schemas.microsoft.com/office/powerpoint/2010/main" val="1434923729"/>
      </p:ext>
    </p:extLst>
  </p:cSld>
  <p:clrMapOvr>
    <a:masterClrMapping/>
  </p:clrMapOvr>
  <p:transition advTm="10000">
    <p:cover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:\категория\презентация транспорт\i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71462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I:\категория\презентация транспорт\i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86947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I:\категория\презентация транспорт\i (1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333625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836712"/>
            <a:ext cx="36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ЛОДКА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056878"/>
      </p:ext>
    </p:extLst>
  </p:cSld>
  <p:clrMapOvr>
    <a:masterClrMapping/>
  </p:clrMapOvr>
  <p:transition advTm="10000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Под водою дом плывет,</a:t>
            </a:r>
            <a:br>
              <a:rPr lang="ru-RU" sz="4000" dirty="0"/>
            </a:br>
            <a:r>
              <a:rPr lang="ru-RU" sz="4000" dirty="0"/>
              <a:t>Смелый в нем народ живет.</a:t>
            </a:r>
            <a:br>
              <a:rPr lang="ru-RU" sz="4000" dirty="0"/>
            </a:br>
            <a:r>
              <a:rPr lang="ru-RU" sz="4000" dirty="0"/>
              <a:t>Даже под полярным льдом</a:t>
            </a:r>
            <a:br>
              <a:rPr lang="ru-RU" sz="4000" dirty="0"/>
            </a:br>
            <a:r>
              <a:rPr lang="ru-RU" sz="4000" dirty="0"/>
              <a:t>Может плавать этот дом.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518326975"/>
      </p:ext>
    </p:extLst>
  </p:cSld>
  <p:clrMapOvr>
    <a:masterClrMapping/>
  </p:clrMapOvr>
  <p:transition advTm="10000">
    <p:blinds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:\категория\презентация транспорт\i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60"/>
            <a:ext cx="3039303" cy="1860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I:\категория\презентация транспорт\i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4" y="764704"/>
            <a:ext cx="3145309" cy="1728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I:\категория\презентация транспорт\i (2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53658"/>
            <a:ext cx="3239052" cy="18836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6042" y="738570"/>
            <a:ext cx="426751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ПОДВОДНАЯ ЛОДКА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918434"/>
      </p:ext>
    </p:extLst>
  </p:cSld>
  <p:clrMapOvr>
    <a:masterClrMapping/>
  </p:clrMapOvr>
  <p:transition advTm="10000"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7419" y="2967335"/>
            <a:ext cx="4669163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ОЛОДЦЫ!!!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4275133"/>
      </p:ext>
    </p:extLst>
  </p:cSld>
  <p:clrMapOvr>
    <a:masterClrMapping/>
  </p:clrMapOvr>
  <p:transition advTm="3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928670"/>
            <a:ext cx="63579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Несется и стреляет,</a:t>
            </a:r>
            <a:br>
              <a:rPr lang="ru-RU" sz="4000" dirty="0"/>
            </a:br>
            <a:r>
              <a:rPr lang="ru-RU" sz="4000" dirty="0"/>
              <a:t>Ворчит скороговоркой.</a:t>
            </a:r>
            <a:br>
              <a:rPr lang="ru-RU" sz="4000" dirty="0"/>
            </a:br>
            <a:r>
              <a:rPr lang="ru-RU" sz="4000" dirty="0"/>
              <a:t>Трамваю не угнаться</a:t>
            </a:r>
            <a:br>
              <a:rPr lang="ru-RU" sz="4000" dirty="0"/>
            </a:br>
            <a:r>
              <a:rPr lang="ru-RU" sz="4000" dirty="0"/>
              <a:t>За этой тараторкой.</a:t>
            </a:r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er\Documents\на категорию\презентация транспорт\6a209f830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58"/>
            <a:ext cx="3905256" cy="2928942"/>
          </a:xfrm>
          <a:prstGeom prst="rect">
            <a:avLst/>
          </a:prstGeom>
          <a:noFill/>
        </p:spPr>
      </p:pic>
      <p:pic>
        <p:nvPicPr>
          <p:cNvPr id="4099" name="Picture 3" descr="C:\Users\aser\Documents\на категорию\презентация транспорт\bea5_17a6ee05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985852"/>
            <a:ext cx="3894018" cy="2872148"/>
          </a:xfrm>
          <a:prstGeom prst="rect">
            <a:avLst/>
          </a:prstGeom>
          <a:noFill/>
        </p:spPr>
      </p:pic>
      <p:pic>
        <p:nvPicPr>
          <p:cNvPr id="4100" name="Picture 4" descr="C:\Users\aser\Documents\на категорию\презентация транспорт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3048021" cy="2286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967335"/>
            <a:ext cx="6429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МОТОЦИКЛ</a:t>
            </a:r>
            <a:endParaRPr lang="ru-RU" sz="5400" b="1" cap="none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96752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Чудесный длинный дом,</a:t>
            </a:r>
            <a:br>
              <a:rPr lang="ru-RU" sz="4000" dirty="0"/>
            </a:br>
            <a:r>
              <a:rPr lang="ru-RU" sz="4000" dirty="0"/>
              <a:t>Пассажиров много в нем.</a:t>
            </a:r>
            <a:br>
              <a:rPr lang="ru-RU" sz="4000" dirty="0"/>
            </a:br>
            <a:r>
              <a:rPr lang="ru-RU" sz="4000" dirty="0"/>
              <a:t>Носит обувь из резины</a:t>
            </a:r>
            <a:br>
              <a:rPr lang="ru-RU" sz="4000" dirty="0"/>
            </a:br>
            <a:r>
              <a:rPr lang="ru-RU" sz="4000" dirty="0"/>
              <a:t>И питается бензином...</a:t>
            </a: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категория\презентация транспорт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16318"/>
            <a:ext cx="3456384" cy="3206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категория\презентация транспорт\f42b8782a29cab4f2dca792c0e_640_480_re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39" y="0"/>
            <a:ext cx="4176464" cy="35163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:\категория\презентация транспорт\1-passazhirskaya-perevozka-donetsk-ukraina-sng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16318"/>
            <a:ext cx="4726567" cy="3206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260648"/>
            <a:ext cx="38377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втобус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060806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810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Бежит, иногда гудит.</a:t>
            </a:r>
            <a:br>
              <a:rPr lang="ru-RU" sz="4000" dirty="0"/>
            </a:br>
            <a:r>
              <a:rPr lang="ru-RU" sz="4000" dirty="0"/>
              <a:t>В два глаза зорко глядит.</a:t>
            </a:r>
            <a:br>
              <a:rPr lang="ru-RU" sz="4000" dirty="0"/>
            </a:br>
            <a:r>
              <a:rPr lang="ru-RU" sz="4000" dirty="0"/>
              <a:t>Только красный свет настанет –</a:t>
            </a:r>
            <a:br>
              <a:rPr lang="ru-RU" sz="4000" dirty="0"/>
            </a:br>
            <a:r>
              <a:rPr lang="ru-RU" sz="4000" dirty="0"/>
              <a:t>Он в момент на месте встанет.</a:t>
            </a:r>
          </a:p>
        </p:txBody>
      </p:sp>
    </p:spTree>
    <p:extLst>
      <p:ext uri="{BB962C8B-B14F-4D97-AF65-F5344CB8AC3E}">
        <p14:creationId xmlns="" xmlns:p14="http://schemas.microsoft.com/office/powerpoint/2010/main" val="84065880"/>
      </p:ext>
    </p:extLst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er\Pictures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90998" cy="3143248"/>
          </a:xfrm>
          <a:prstGeom prst="rect">
            <a:avLst/>
          </a:prstGeom>
          <a:noFill/>
        </p:spPr>
      </p:pic>
      <p:pic>
        <p:nvPicPr>
          <p:cNvPr id="1027" name="Picture 3" descr="C:\Users\aser\Pictures\Ferrari_612 Scaglietti_Coupe_2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4800608" cy="3600456"/>
          </a:xfrm>
          <a:prstGeom prst="rect">
            <a:avLst/>
          </a:prstGeom>
          <a:noFill/>
        </p:spPr>
      </p:pic>
      <p:pic>
        <p:nvPicPr>
          <p:cNvPr id="1029" name="Picture 5" descr="C:\Users\aser\Picture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0546"/>
            <a:ext cx="3143272" cy="23574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868" y="1500174"/>
            <a:ext cx="4235455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Автомобиль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990639"/>
      </p:ext>
    </p:extLst>
  </p:cSld>
  <p:clrMapOvr>
    <a:masterClrMapping/>
  </p:clrMapOvr>
  <p:transition advTm="8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117</Words>
  <Application>Microsoft Office PowerPoint</Application>
  <PresentationFormat>Экран (4:3)</PresentationFormat>
  <Paragraphs>41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Изящная</vt:lpstr>
      <vt:lpstr>Транспорт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aser</dc:creator>
  <cp:lastModifiedBy>aser</cp:lastModifiedBy>
  <cp:revision>18</cp:revision>
  <dcterms:created xsi:type="dcterms:W3CDTF">2014-01-28T06:45:57Z</dcterms:created>
  <dcterms:modified xsi:type="dcterms:W3CDTF">2014-01-29T15:49:03Z</dcterms:modified>
</cp:coreProperties>
</file>