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7" r:id="rId2"/>
    <p:sldId id="275" r:id="rId3"/>
    <p:sldId id="277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296" r:id="rId13"/>
    <p:sldId id="307" r:id="rId14"/>
    <p:sldId id="261" r:id="rId15"/>
    <p:sldId id="262" r:id="rId16"/>
    <p:sldId id="265" r:id="rId17"/>
    <p:sldId id="264" r:id="rId18"/>
    <p:sldId id="263" r:id="rId19"/>
    <p:sldId id="297" r:id="rId20"/>
    <p:sldId id="298" r:id="rId21"/>
    <p:sldId id="266" r:id="rId22"/>
    <p:sldId id="267" r:id="rId23"/>
    <p:sldId id="299" r:id="rId24"/>
    <p:sldId id="268" r:id="rId25"/>
    <p:sldId id="300" r:id="rId26"/>
    <p:sldId id="269" r:id="rId27"/>
    <p:sldId id="301" r:id="rId28"/>
    <p:sldId id="302" r:id="rId29"/>
    <p:sldId id="303" r:id="rId30"/>
    <p:sldId id="304" r:id="rId31"/>
    <p:sldId id="305" r:id="rId32"/>
    <p:sldId id="270" r:id="rId33"/>
    <p:sldId id="280" r:id="rId34"/>
    <p:sldId id="271" r:id="rId35"/>
    <p:sldId id="272" r:id="rId36"/>
    <p:sldId id="273" r:id="rId37"/>
    <p:sldId id="27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Санный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спорт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 </a:t>
            </a:r>
          </a:p>
        </p:txBody>
      </p:sp>
      <p:pic>
        <p:nvPicPr>
          <p:cNvPr id="73730" name="Picture 2" descr="http://news.datanews.ru/images/news/11_01/144976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96752"/>
            <a:ext cx="4512499" cy="3384376"/>
          </a:xfrm>
          <a:prstGeom prst="rect">
            <a:avLst/>
          </a:prstGeom>
          <a:noFill/>
        </p:spPr>
      </p:pic>
      <p:pic>
        <p:nvPicPr>
          <p:cNvPr id="73732" name="Picture 4" descr="http://livephotonews.ru/wp-content/uploads/2010/02/luge_crash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27761"/>
            <a:ext cx="4523631" cy="29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Хоккей с шайбой</a:t>
            </a:r>
          </a:p>
        </p:txBody>
      </p:sp>
      <p:pic>
        <p:nvPicPr>
          <p:cNvPr id="72706" name="Picture 2" descr="http://www.profi-forex.org/system/news/A04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04456" cy="3258012"/>
          </a:xfrm>
          <a:prstGeom prst="rect">
            <a:avLst/>
          </a:prstGeom>
          <a:noFill/>
        </p:spPr>
      </p:pic>
      <p:pic>
        <p:nvPicPr>
          <p:cNvPr id="72708" name="Picture 4" descr="http://steel-union.clan.su/_ph/1/2/679023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6896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Прыжки на лыжах с трамплина </a:t>
            </a:r>
            <a:r>
              <a:rPr lang="ru-RU" dirty="0" smtClean="0"/>
              <a:t>среди женщин</a:t>
            </a:r>
          </a:p>
        </p:txBody>
      </p:sp>
      <p:pic>
        <p:nvPicPr>
          <p:cNvPr id="75778" name="Picture 2" descr="http://900igr.net/datai/fizkultura/Lyzhnyj-sport/0012-014-Trampliny-byvajut-srednie-90-metrov-i-bolshie-12o-met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10050" cy="3810000"/>
          </a:xfrm>
          <a:prstGeom prst="rect">
            <a:avLst/>
          </a:prstGeom>
          <a:noFill/>
        </p:spPr>
      </p:pic>
      <p:pic>
        <p:nvPicPr>
          <p:cNvPr id="75780" name="Picture 4" descr="http://www.tv21.ru/img/newsimages/20090112/5_a59f006a08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11" y="1628800"/>
            <a:ext cx="4416489" cy="3312368"/>
          </a:xfrm>
          <a:prstGeom prst="rect">
            <a:avLst/>
          </a:prstGeom>
          <a:noFill/>
        </p:spPr>
      </p:pic>
      <p:pic>
        <p:nvPicPr>
          <p:cNvPr id="75782" name="Picture 6" descr="http://www.gorod-chaikovskiy.ru/uploads/posts/2013-01/1359056316_atomik20-prighk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546845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253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Скелетон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hoto.sportcom.ru/images/full/207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556824" cy="471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Талисманы Олимпиад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484784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Стилизованный </a:t>
            </a:r>
            <a:r>
              <a:rPr lang="ru-RU" sz="3200" b="1" dirty="0"/>
              <a:t>лыжник </a:t>
            </a:r>
            <a:r>
              <a:rPr lang="ru-RU" sz="3200" b="1" dirty="0" err="1"/>
              <a:t>Шюсс</a:t>
            </a:r>
            <a:r>
              <a:rPr lang="ru-RU" sz="3200" b="1" dirty="0"/>
              <a:t> </a:t>
            </a:r>
            <a:r>
              <a:rPr lang="ru-RU" dirty="0"/>
              <a:t>— игрушка, созданная для зимних </a:t>
            </a:r>
            <a:r>
              <a:rPr lang="ru-RU" b="1" u="sng" dirty="0"/>
              <a:t>Олимпийских игр 1968 в Гренобле (Франция). </a:t>
            </a:r>
            <a:r>
              <a:rPr lang="ru-RU" dirty="0"/>
              <a:t>Значки и фигурки с его изображением пользовались такой популярностью, что </a:t>
            </a:r>
            <a:r>
              <a:rPr lang="ru-RU" dirty="0" err="1"/>
              <a:t>Шюсс</a:t>
            </a:r>
            <a:r>
              <a:rPr lang="ru-RU" dirty="0"/>
              <a:t> стал неофициальным талисманом Игр.</a:t>
            </a:r>
          </a:p>
          <a:p>
            <a:endParaRPr lang="ru-RU" dirty="0"/>
          </a:p>
        </p:txBody>
      </p:sp>
      <p:pic>
        <p:nvPicPr>
          <p:cNvPr id="45058" name="Picture 2" descr="&amp;Lcy;&amp;ycy;&amp;zhcy;&amp;ncy;&amp;icy;&amp;kcy; &amp;SHcy;&amp;yucy;&amp;scy;&amp;scy;, &amp;KHcy; &amp;zcy;&amp;icy;&amp;mcy;&amp;ncy;&amp;icy;&amp;iecy; &amp;Ocy;&amp;lcy;&amp;icy;&amp;mcy;&amp;pcy;&amp;icy;&amp;jcy;&amp;scy;&amp;kcy;&amp;icy;&amp;iecy; &amp;icy;&amp;gcy;&amp;rcy;&amp;ycy; 1968, &amp;Gcy;&amp;rcy;&amp;iecy;&amp;ncy;&amp;ocy;&amp;bcy;&amp;lcy;&amp;softcy; - &amp;Scy;&amp;icy;&amp;mcy;&amp;vcy;&amp;ocy;&amp;lcy;&amp;ycy; &amp;ocy;&amp;lcy;&amp;icy;&amp;mcy;&amp;pcy;&amp;icy;&amp;acy;&amp;dcy;&amp;ycy;, &amp;ocy;&amp;lcy;&amp;icy;&amp;mcy;&amp;pcy;&amp;icy;&amp;acy;&amp;dcy;&amp;acy;, &amp;icy;&amp;scy;&amp;tcy;&amp;ocy;&amp;rcy;&amp;icy;&amp;yacy;, &amp;Ecy;&amp;mcy;&amp;bcy;&amp;lcy;&amp;iecy;&amp;mcy;&amp;acy;, &amp;scy;&amp;icy;&amp;mcy;&amp;vcy;&amp;ocy;&amp;lcy;, &amp;tcy;&amp;acy;&amp;lcy;&amp;icy;&amp;scy;&amp;mcy;&amp;acy;&amp;ncy;, &amp;Scy;&amp;icy;&amp;mcy;&amp;vcy;&amp;ocy;&amp;lcy; &amp;ocy;&amp;lcy;&amp;icy;&amp;mcy;&amp;pcy;&amp;icy;&amp;acy;&amp;dcy;&amp;ycy;, &amp;Ocy;&amp;lcy;&amp;icy;&amp;mcy;&amp;pcy;&amp;icy;&amp;jcy;&amp;scy;&amp;kcy;&amp;icy;&amp;iecy; &amp;icy;&amp;gcy;&amp;rcy;&amp;ycy;, &amp;Lcy;&amp;ycy;&amp;zhcy;&amp;ncy;&amp;icy;&amp;kcy; &amp;SHcy;&amp;yucy;&amp;scy;&amp;scy;, &amp;SHcy;&amp;yucy;&amp;scy;&amp;scy;, &amp;Gcy;&amp;rcy;&amp;iecy;&amp;ncy;&amp;ocy;&amp;bcy;&amp;lcy;&amp;softcy;, 1968"/>
          <p:cNvPicPr>
            <a:picLocks noChangeAspect="1" noChangeArrowheads="1"/>
          </p:cNvPicPr>
          <p:nvPr/>
        </p:nvPicPr>
        <p:blipFill>
          <a:blip r:embed="rId3" cstate="print"/>
          <a:srcRect l="19106" r="12924"/>
          <a:stretch>
            <a:fillRect/>
          </a:stretch>
        </p:blipFill>
        <p:spPr bwMode="auto">
          <a:xfrm>
            <a:off x="539552" y="1484784"/>
            <a:ext cx="345638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975225"/>
            <a:ext cx="8497888" cy="18827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На </a:t>
            </a:r>
            <a:r>
              <a:rPr lang="ru-RU" sz="3200" b="1" u="sng" dirty="0" smtClean="0"/>
              <a:t>Летних Играх 1972 года </a:t>
            </a:r>
            <a:r>
              <a:rPr lang="ru-RU" sz="3200" b="1" u="sng" dirty="0"/>
              <a:t>в Мюнхене (Германия</a:t>
            </a:r>
            <a:r>
              <a:rPr lang="ru-RU" sz="3200" b="1" u="sng" dirty="0" smtClean="0"/>
              <a:t>) </a:t>
            </a:r>
            <a:r>
              <a:rPr lang="ru-RU" sz="3200" dirty="0"/>
              <a:t>талисманом стала </a:t>
            </a:r>
            <a:r>
              <a:rPr lang="ru-RU" sz="3200" b="1" dirty="0"/>
              <a:t>такса </a:t>
            </a:r>
            <a:r>
              <a:rPr lang="ru-RU" sz="3200" b="1" dirty="0" err="1"/>
              <a:t>Вальди</a:t>
            </a:r>
            <a:r>
              <a:rPr lang="ru-RU" sz="3200" dirty="0"/>
              <a:t>. Именно с нее начинается традиция официальных талисманов Олимпийских игр.</a:t>
            </a:r>
          </a:p>
          <a:p>
            <a:endParaRPr lang="ru-RU" dirty="0"/>
          </a:p>
        </p:txBody>
      </p:sp>
      <p:pic>
        <p:nvPicPr>
          <p:cNvPr id="43010" name="Picture 2" descr="http://xn--c1awgk.xn--p1ai/data/photoalbums/simbol/r_2526c7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6588"/>
            <a:ext cx="6912768" cy="458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5068888"/>
            <a:ext cx="8748713" cy="17891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u="sng" dirty="0"/>
              <a:t>Зимние Олимпийские игры 1976 в Инсбруке (Австрия) </a:t>
            </a:r>
          </a:p>
          <a:p>
            <a:pPr algn="just">
              <a:buNone/>
            </a:pPr>
            <a:r>
              <a:rPr lang="ru-RU" dirty="0" smtClean="0"/>
              <a:t>Организаторы </a:t>
            </a:r>
            <a:r>
              <a:rPr lang="ru-RU" dirty="0"/>
              <a:t>провозгласили эти соревнования"Играми простоты«. Выбранный талисман — снеговик </a:t>
            </a:r>
            <a:r>
              <a:rPr lang="ru-RU" dirty="0" err="1" smtClean="0"/>
              <a:t>Олимпиямандл</a:t>
            </a:r>
            <a:r>
              <a:rPr lang="ru-RU" dirty="0" smtClean="0"/>
              <a:t> </a:t>
            </a:r>
            <a:r>
              <a:rPr lang="ru-RU" dirty="0"/>
              <a:t>должен был отражать именно это качество.</a:t>
            </a:r>
          </a:p>
          <a:p>
            <a:pPr algn="just"/>
            <a:endParaRPr lang="ru-RU" dirty="0"/>
          </a:p>
        </p:txBody>
      </p:sp>
      <p:sp>
        <p:nvSpPr>
          <p:cNvPr id="40962" name="AutoShape 2" descr="http://&amp;gcy;&amp;ucy;&amp;ocy;&amp;rcy;.&amp;rcy;&amp;fcy;/data/photoalbums/simbol/r_86ab89f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://&amp;gcy;&amp;ucy;&amp;ocy;&amp;rcy;.&amp;rcy;&amp;fcy;/data/photoalbums/simbol/r_86ab89f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://&amp;gcy;&amp;ucy;&amp;ocy;&amp;rcy;.&amp;rcy;&amp;fcy;/data/photoalbums/simbol/r_86ab89f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8" name="Picture 8" descr="http://xn--c1awgk.xn--p1ai/data/photoalbums/simbol/r_86ab89f2f.jpg"/>
          <p:cNvPicPr>
            <a:picLocks noChangeAspect="1" noChangeArrowheads="1"/>
          </p:cNvPicPr>
          <p:nvPr/>
        </p:nvPicPr>
        <p:blipFill>
          <a:blip r:embed="rId3" cstate="print"/>
          <a:srcRect l="4255" r="4255" b="3185"/>
          <a:stretch>
            <a:fillRect/>
          </a:stretch>
        </p:blipFill>
        <p:spPr bwMode="auto">
          <a:xfrm>
            <a:off x="1835696" y="291464"/>
            <a:ext cx="5832648" cy="472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437063"/>
            <a:ext cx="9144000" cy="181133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/>
              <a:t>Зимние Олимпийские игры 1980 в Лейк-Плэсиде (США):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sz="3800" b="1" dirty="0"/>
              <a:t>Енот </a:t>
            </a:r>
            <a:r>
              <a:rPr lang="ru-RU" sz="3800" b="1" dirty="0" err="1"/>
              <a:t>Рони</a:t>
            </a:r>
            <a:r>
              <a:rPr lang="ru-RU" sz="3800" b="1" dirty="0"/>
              <a:t> </a:t>
            </a:r>
            <a:r>
              <a:rPr lang="ru-RU" dirty="0"/>
              <a:t>был выбран талисманом, поскольку раскраска мордочки этого традиционного для Америки животного напоминает защитные очки и зимнюю шапку олимпийцев. Впервые талисман был изображен спортсменом одного из зимнего видов спорта.</a:t>
            </a:r>
          </a:p>
          <a:p>
            <a:endParaRPr lang="ru-RU" dirty="0"/>
          </a:p>
        </p:txBody>
      </p:sp>
      <p:pic>
        <p:nvPicPr>
          <p:cNvPr id="38914" name="Picture 2" descr="http://xn--c1awgk.xn--p1ai/data/photoalbums/simbol/r_a0fb209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30830" cy="410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651375"/>
            <a:ext cx="9144000" cy="220662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Зимние Олимпийские игры 1984 в Сараево (Югославия): </a:t>
            </a:r>
          </a:p>
          <a:p>
            <a:pPr>
              <a:buNone/>
            </a:pPr>
            <a:r>
              <a:rPr lang="ru-RU" dirty="0" smtClean="0"/>
              <a:t> Талисман </a:t>
            </a:r>
            <a:r>
              <a:rPr lang="ru-RU" sz="4100" b="1" dirty="0" smtClean="0"/>
              <a:t>волчонок </a:t>
            </a:r>
            <a:r>
              <a:rPr lang="ru-RU" sz="4100" b="1" dirty="0" err="1" smtClean="0"/>
              <a:t>Вучко</a:t>
            </a:r>
            <a:r>
              <a:rPr lang="ru-RU" sz="4100" b="1" dirty="0" smtClean="0"/>
              <a:t> </a:t>
            </a:r>
            <a:r>
              <a:rPr lang="ru-RU" dirty="0" smtClean="0"/>
              <a:t>был выбран из шести кандидатов в результате голосования читателей трех популярных югославских газет. Этот символ был воспринят неоднозначно, поскольку волк традиционно имеет устрашающий образ. По замыслу создателей, волчонок символизировал желание человека «подружиться с животными и стать ближе к природе».</a:t>
            </a:r>
            <a:endParaRPr lang="ru-RU" dirty="0"/>
          </a:p>
        </p:txBody>
      </p:sp>
      <p:pic>
        <p:nvPicPr>
          <p:cNvPr id="36866" name="Picture 2" descr="http://www.podolsk.ru/images/2013/n0GjIgtSR9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4307210" cy="4307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xn--c1awgk.xn--p1ai/data/photoalbums/simbol/r_da5e707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5610"/>
            <a:ext cx="6864697" cy="49003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86916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Игры XXIII Олимпиады 1984, Лос-Анджелес: </a:t>
            </a:r>
            <a:r>
              <a:rPr lang="ru-RU" sz="2800" b="1" dirty="0" smtClean="0"/>
              <a:t>орленок Сэм. </a:t>
            </a:r>
            <a:r>
              <a:rPr lang="ru-RU" sz="2800" dirty="0" smtClean="0"/>
              <a:t>Белоголовый орел является национальным символом США.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Из истории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Олимпийские игры -- древнейшие и наиболее популярные спортивные мероприятия в Древней Греции. Слово «олимпиада» изначально означало не сами игры, а четырехлетний промежуток между ними. Древние греки вели хронологию по олимпиадам, начиная с 776 г. до н.э. (например, «третий год 146-й олимпиады»). В честь Олимпийских игр по всей Греции провозглашалось перемирие сроком на месяц. Олимпийские игры завоевали широкую популярность, а победители могли рассчитывать на щедрый приз, почести и всенародную славу.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xn--c1awgk.xn--p1ai/data/photoalbums/simbol/r_d71ee0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554" y="260648"/>
            <a:ext cx="7526877" cy="4979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Игры XXIV Олимпиады </a:t>
            </a:r>
            <a:r>
              <a:rPr lang="ru-RU" b="1" dirty="0" smtClean="0"/>
              <a:t>1988, Сеул (КОРЕЯ): тигренок </a:t>
            </a:r>
            <a:r>
              <a:rPr lang="ru-RU" b="1" dirty="0" err="1" smtClean="0"/>
              <a:t>Ходори</a:t>
            </a:r>
            <a:r>
              <a:rPr lang="ru-RU" b="1" dirty="0" smtClean="0"/>
              <a:t>. </a:t>
            </a:r>
            <a:r>
              <a:rPr lang="ru-RU" dirty="0" smtClean="0"/>
              <a:t>Фольклорный персонаж, герой корейских легенд.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28688" y="3929063"/>
            <a:ext cx="8215312" cy="26146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/>
              <a:t>Зимние Олимпийские игры 1988 в Калгари (Канада):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sz="3500" b="1" dirty="0"/>
              <a:t>Полярные медведи </a:t>
            </a:r>
            <a:r>
              <a:rPr lang="ru-RU" sz="3500" b="1" dirty="0" err="1"/>
              <a:t>Хайди</a:t>
            </a:r>
            <a:r>
              <a:rPr lang="ru-RU" sz="3500" b="1" dirty="0"/>
              <a:t> и </a:t>
            </a:r>
            <a:r>
              <a:rPr lang="ru-RU" sz="3500" b="1" dirty="0" err="1"/>
              <a:t>Хоуди</a:t>
            </a:r>
            <a:r>
              <a:rPr lang="ru-RU" sz="3500" b="1" dirty="0"/>
              <a:t> </a:t>
            </a:r>
            <a:r>
              <a:rPr lang="ru-RU" dirty="0"/>
              <a:t>— первый парный талисман (по легенде — это брат с сестрой, а их имена образованы от слова </a:t>
            </a:r>
            <a:r>
              <a:rPr lang="ru-RU" dirty="0" err="1"/>
              <a:t>hi</a:t>
            </a:r>
            <a:r>
              <a:rPr lang="ru-RU" dirty="0"/>
              <a:t> (привет</a:t>
            </a:r>
            <a:r>
              <a:rPr lang="ru-RU" dirty="0" smtClean="0"/>
              <a:t>)) неразлучные брат с сестрой. Их имена выражают чувство братства и гостеприимства. </a:t>
            </a:r>
            <a:endParaRPr lang="ru-RU" dirty="0"/>
          </a:p>
          <a:p>
            <a:endParaRPr lang="ru-RU" dirty="0"/>
          </a:p>
        </p:txBody>
      </p:sp>
      <p:pic>
        <p:nvPicPr>
          <p:cNvPr id="34818" name="Picture 2" descr="http://www.infoniac.ru/upload/medialibrary/7b2/7b2d8a5404b29764711a276411c54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3286"/>
            <a:ext cx="5690742" cy="355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929063"/>
            <a:ext cx="8572500" cy="276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/>
              <a:t>Зимние Олимпийские игры 1992 в </a:t>
            </a:r>
            <a:r>
              <a:rPr lang="ru-RU" b="1" u="sng" dirty="0" err="1"/>
              <a:t>Альбервилле</a:t>
            </a:r>
            <a:r>
              <a:rPr lang="ru-RU" b="1" u="sng" dirty="0"/>
              <a:t> (Франция):</a:t>
            </a:r>
          </a:p>
          <a:p>
            <a:pPr>
              <a:buNone/>
            </a:pPr>
            <a:r>
              <a:rPr lang="ru-RU" dirty="0"/>
              <a:t>Талисманом Игр стал </a:t>
            </a:r>
            <a:r>
              <a:rPr lang="ru-RU" sz="3500" b="1" dirty="0"/>
              <a:t>горный эльф </a:t>
            </a:r>
            <a:r>
              <a:rPr lang="ru-RU" sz="3500" b="1" dirty="0" err="1"/>
              <a:t>Мажик</a:t>
            </a:r>
            <a:r>
              <a:rPr lang="ru-RU" dirty="0"/>
              <a:t>, представший в образе звезды, раскрашенной в национальные цвета Франции.</a:t>
            </a:r>
          </a:p>
          <a:p>
            <a:endParaRPr lang="ru-RU" dirty="0"/>
          </a:p>
        </p:txBody>
      </p:sp>
      <p:pic>
        <p:nvPicPr>
          <p:cNvPr id="32770" name="Picture 2" descr="http://krabov.net/uploads/posts/2012-08/1343891706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52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xn--c1awgk.xn--p1ai/data/photoalbums/simbol/r_b52566c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4664"/>
            <a:ext cx="7673896" cy="47885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01317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Игры XXV Олимпиады 1992, Барселона </a:t>
            </a:r>
            <a:r>
              <a:rPr lang="ru-RU" sz="2400" b="1" dirty="0" smtClean="0"/>
              <a:t>(ИСПАНИЯ): собачка </a:t>
            </a:r>
            <a:r>
              <a:rPr lang="ru-RU" sz="2400" b="1" dirty="0" err="1" smtClean="0"/>
              <a:t>Коби</a:t>
            </a:r>
            <a:r>
              <a:rPr lang="ru-RU" sz="2400" b="1" dirty="0" smtClean="0"/>
              <a:t>. </a:t>
            </a:r>
            <a:r>
              <a:rPr lang="ru-RU" sz="2400" dirty="0" smtClean="0"/>
              <a:t>(героиня популярной испанской телепередачи). Дизайнер Хавьер </a:t>
            </a:r>
            <a:r>
              <a:rPr lang="ru-RU" sz="2400" dirty="0" err="1" smtClean="0"/>
              <a:t>Марискал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143375"/>
            <a:ext cx="9144000" cy="24288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/>
              <a:t>Зимние Олимпийские игры 1994, </a:t>
            </a:r>
            <a:r>
              <a:rPr lang="ru-RU" b="1" u="sng" dirty="0" err="1"/>
              <a:t>Лиллехаммер</a:t>
            </a:r>
            <a:r>
              <a:rPr lang="ru-RU" b="1" u="sng" dirty="0"/>
              <a:t> (Норвегия): </a:t>
            </a:r>
          </a:p>
          <a:p>
            <a:pPr>
              <a:buNone/>
            </a:pPr>
            <a:r>
              <a:rPr lang="ru-RU" dirty="0"/>
              <a:t> На Играх в </a:t>
            </a:r>
            <a:r>
              <a:rPr lang="ru-RU" dirty="0" err="1"/>
              <a:t>Лиллехаммере</a:t>
            </a:r>
            <a:r>
              <a:rPr lang="ru-RU" dirty="0"/>
              <a:t> впервые талисманами стали люди: </a:t>
            </a:r>
            <a:r>
              <a:rPr lang="ru-RU" sz="3200" b="1" dirty="0"/>
              <a:t>мальчик и девочка Хокон и Кристин — брат и сестра </a:t>
            </a:r>
            <a:r>
              <a:rPr lang="ru-RU" dirty="0"/>
              <a:t>из норвежского </a:t>
            </a:r>
            <a:r>
              <a:rPr lang="ru-RU" dirty="0" smtClean="0"/>
              <a:t>фольклора, в традиционных национальных костюмах</a:t>
            </a:r>
            <a:endParaRPr lang="ru-RU" dirty="0"/>
          </a:p>
          <a:p>
            <a:endParaRPr lang="ru-RU" dirty="0"/>
          </a:p>
        </p:txBody>
      </p:sp>
      <p:pic>
        <p:nvPicPr>
          <p:cNvPr id="30722" name="Picture 2" descr="http://cache.gawkerassets.com/assets/images/8/2010/05/340x_custom_1274411219951_lillehamm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4580"/>
            <a:ext cx="4159126" cy="3938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xn--c1awgk.xn--p1ai/data/photoalbums/simbol/r_8359a7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86228" cy="49772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Игры XXVI Олимпиады 1996, Атланта: сгенерированный компьютером </a:t>
            </a:r>
            <a:r>
              <a:rPr lang="ru-RU" sz="2400" b="1" dirty="0" smtClean="0"/>
              <a:t>персонаж </a:t>
            </a:r>
            <a:r>
              <a:rPr lang="ru-RU" sz="2400" b="1" dirty="0" err="1" smtClean="0"/>
              <a:t>Иззи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Izzy</a:t>
            </a:r>
            <a:r>
              <a:rPr lang="ru-RU" sz="2400" dirty="0" smtClean="0"/>
              <a:t>, от фразы </a:t>
            </a:r>
            <a:r>
              <a:rPr lang="ru-RU" sz="2400" dirty="0" err="1" smtClean="0"/>
              <a:t>Whatizit</a:t>
            </a:r>
            <a:r>
              <a:rPr lang="ru-RU" sz="2400" dirty="0" smtClean="0"/>
              <a:t> — что это такое?) 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000500"/>
            <a:ext cx="8429625" cy="2643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/>
              <a:t>Зимние Олимпийские игры 1998 в Нагано (Япония):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err="1"/>
              <a:t>Сноулетс</a:t>
            </a:r>
            <a:r>
              <a:rPr lang="ru-RU" b="1" dirty="0"/>
              <a:t> — совята </a:t>
            </a:r>
            <a:r>
              <a:rPr lang="ru-RU" b="1" dirty="0" err="1"/>
              <a:t>Сукки</a:t>
            </a:r>
            <a:r>
              <a:rPr lang="ru-RU" b="1" dirty="0"/>
              <a:t>, </a:t>
            </a:r>
            <a:r>
              <a:rPr lang="ru-RU" b="1" dirty="0" err="1"/>
              <a:t>Нокки</a:t>
            </a:r>
            <a:r>
              <a:rPr lang="ru-RU" b="1" dirty="0"/>
              <a:t>, </a:t>
            </a:r>
            <a:r>
              <a:rPr lang="ru-RU" b="1" dirty="0" err="1"/>
              <a:t>Лекки</a:t>
            </a:r>
            <a:r>
              <a:rPr lang="ru-RU" b="1" dirty="0"/>
              <a:t>, </a:t>
            </a:r>
            <a:r>
              <a:rPr lang="ru-RU" b="1" dirty="0" err="1"/>
              <a:t>Цукки</a:t>
            </a:r>
            <a:r>
              <a:rPr lang="ru-RU" dirty="0"/>
              <a:t>, которые символизируют «мудрость» и четыре времени года.</a:t>
            </a:r>
          </a:p>
          <a:p>
            <a:endParaRPr lang="ru-RU" dirty="0"/>
          </a:p>
        </p:txBody>
      </p:sp>
      <p:pic>
        <p:nvPicPr>
          <p:cNvPr id="28674" name="Picture 2" descr="http://ic.pics.livejournal.com/alf_electric/30194570/28919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5857916" cy="3905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xn--c1awgk.xn--p1ai/data/photoalbums/simbol/r_82a8b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245025" cy="63359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1"/>
            <a:ext cx="3491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Игры XXVII Олимпиады 2000, Сидней (АВСТРАЛИЯ)</a:t>
            </a:r>
            <a:r>
              <a:rPr lang="ru-RU" dirty="0" smtClean="0"/>
              <a:t>: </a:t>
            </a:r>
            <a:r>
              <a:rPr lang="ru-RU" sz="2000" dirty="0" err="1" smtClean="0"/>
              <a:t>кукабарра</a:t>
            </a:r>
            <a:r>
              <a:rPr lang="ru-RU" sz="2000" dirty="0" smtClean="0"/>
              <a:t> </a:t>
            </a:r>
            <a:r>
              <a:rPr lang="ru-RU" sz="2000" dirty="0" err="1" smtClean="0"/>
              <a:t>Олли</a:t>
            </a:r>
            <a:r>
              <a:rPr lang="ru-RU" sz="2000" dirty="0" smtClean="0"/>
              <a:t>, утконос Сид, ехидна Милли</a:t>
            </a:r>
            <a:r>
              <a:rPr lang="ru-RU" dirty="0" smtClean="0"/>
              <a:t>. Эти австралийские животные символизируют землю, воздух и воду.</a:t>
            </a:r>
            <a:br>
              <a:rPr lang="ru-RU" dirty="0" smtClean="0"/>
            </a:br>
            <a:r>
              <a:rPr lang="ru-RU" dirty="0" err="1" smtClean="0"/>
              <a:t>Олли</a:t>
            </a:r>
            <a:r>
              <a:rPr lang="ru-RU" dirty="0" smtClean="0"/>
              <a:t> является воплощением Олимпийского духа великодушия и щедрости (</a:t>
            </a:r>
            <a:r>
              <a:rPr lang="ru-RU" dirty="0" err="1" smtClean="0"/>
              <a:t>Олли</a:t>
            </a:r>
            <a:r>
              <a:rPr lang="ru-RU" dirty="0" smtClean="0"/>
              <a:t> — производное от слова Олимпийский).</a:t>
            </a:r>
            <a:br>
              <a:rPr lang="ru-RU" dirty="0" smtClean="0"/>
            </a:br>
            <a:r>
              <a:rPr lang="ru-RU" dirty="0" smtClean="0"/>
              <a:t>Сид символизирует окружающую среду и отражает силу и энергию Австралии и ее населения (имя Сид – производное от Сидней).</a:t>
            </a:r>
            <a:br>
              <a:rPr lang="ru-RU" dirty="0" smtClean="0"/>
            </a:br>
            <a:r>
              <a:rPr lang="ru-RU" dirty="0" smtClean="0"/>
              <a:t>Милли это нечто выдающееся, своего рода информационный гуру, в руках которого сосредоточены все факты и цифры (Милли – производное от слова миллениум).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xn--c1awgk.xn--p1ai/data/photoalbums/simbol/r_2bc848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22" y="476672"/>
            <a:ext cx="5441413" cy="5949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8" y="0"/>
            <a:ext cx="34198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Зимние Олимпийские игры 2002 в </a:t>
            </a:r>
            <a:r>
              <a:rPr lang="ru-RU" sz="2400" dirty="0" err="1" smtClean="0"/>
              <a:t>Солт-Лейк-Сити</a:t>
            </a:r>
            <a:r>
              <a:rPr lang="ru-RU" sz="2400" dirty="0" smtClean="0"/>
              <a:t> (США): </a:t>
            </a:r>
            <a:r>
              <a:rPr lang="ru-RU" sz="2400" b="1" dirty="0" smtClean="0"/>
              <a:t>Талисманы заяц, койот и медведь</a:t>
            </a:r>
            <a:r>
              <a:rPr lang="ru-RU" sz="2400" dirty="0" smtClean="0"/>
              <a:t> имели очень четкие национальные черты. Их образы должны были напоминать о некогда основных статьях дохода города: порох, медь и уголь. Кроме того эти персонажи символизировали Олимпийский девиз «</a:t>
            </a:r>
            <a:r>
              <a:rPr lang="ru-RU" sz="2400" dirty="0" err="1" smtClean="0"/>
              <a:t>Citius</a:t>
            </a:r>
            <a:r>
              <a:rPr lang="ru-RU" sz="2400" dirty="0" smtClean="0"/>
              <a:t>, </a:t>
            </a:r>
            <a:r>
              <a:rPr lang="ru-RU" sz="2400" dirty="0" err="1" smtClean="0"/>
              <a:t>Altius</a:t>
            </a:r>
            <a:r>
              <a:rPr lang="ru-RU" sz="2400" dirty="0" smtClean="0"/>
              <a:t> </a:t>
            </a:r>
            <a:r>
              <a:rPr lang="ru-RU" sz="2400" dirty="0" err="1" smtClean="0"/>
              <a:t>Fortius</a:t>
            </a:r>
            <a:r>
              <a:rPr lang="ru-RU" sz="2400" dirty="0" smtClean="0"/>
              <a:t>» («Быстрее, выше, сильнее»). 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xn--c1awgk.xn--p1ai/data/photoalbums/simbol/r_64f35291b.jpg"/>
          <p:cNvPicPr>
            <a:picLocks noChangeAspect="1" noChangeArrowheads="1"/>
          </p:cNvPicPr>
          <p:nvPr/>
        </p:nvPicPr>
        <p:blipFill>
          <a:blip r:embed="rId2" cstate="print"/>
          <a:srcRect t="46596"/>
          <a:stretch>
            <a:fillRect/>
          </a:stretch>
        </p:blipFill>
        <p:spPr bwMode="auto">
          <a:xfrm>
            <a:off x="214282" y="500042"/>
            <a:ext cx="5150872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27576" y="98072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Игры XXVIII Олимпиады 2004, Афины (</a:t>
            </a:r>
            <a:r>
              <a:rPr lang="ru-RU" sz="2400" b="1" dirty="0" smtClean="0"/>
              <a:t>ГРЕЦИЯ): античные куклы </a:t>
            </a:r>
            <a:r>
              <a:rPr lang="ru-RU" sz="2400" b="1" dirty="0" err="1" smtClean="0"/>
              <a:t>Фивос</a:t>
            </a:r>
            <a:r>
              <a:rPr lang="ru-RU" sz="2400" b="1" dirty="0" smtClean="0"/>
              <a:t> </a:t>
            </a:r>
            <a:r>
              <a:rPr lang="ru-RU" sz="2400" dirty="0" smtClean="0"/>
              <a:t>(Феб, </a:t>
            </a:r>
            <a:r>
              <a:rPr lang="ru-RU" sz="2400" dirty="0" err="1" smtClean="0"/>
              <a:t>Апполон</a:t>
            </a:r>
            <a:r>
              <a:rPr lang="ru-RU" sz="2400" dirty="0" smtClean="0"/>
              <a:t>) и </a:t>
            </a:r>
            <a:r>
              <a:rPr lang="ru-RU" sz="2400" b="1" dirty="0" smtClean="0"/>
              <a:t>Афина.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Олимпийская клятва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5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xn--c1awgk.xn--p1ai/data/photoalbums/simbol/r_1323d0e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5040560" cy="5574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0"/>
            <a:ext cx="3275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Зимние Олимпийские игры 2006 в Турине (Италия): </a:t>
            </a:r>
            <a:br>
              <a:rPr lang="ru-RU" sz="2000" dirty="0" smtClean="0"/>
            </a:br>
            <a:r>
              <a:rPr lang="ru-RU" sz="2400" b="1" dirty="0" smtClean="0"/>
              <a:t>Снежок Нив и кубик льда </a:t>
            </a:r>
            <a:r>
              <a:rPr lang="ru-RU" sz="2400" b="1" dirty="0" err="1" smtClean="0"/>
              <a:t>Глиз</a:t>
            </a:r>
            <a:r>
              <a:rPr lang="ru-RU" sz="2400" b="1" dirty="0" smtClean="0"/>
              <a:t>, </a:t>
            </a:r>
            <a:r>
              <a:rPr lang="ru-RU" sz="2000" dirty="0" smtClean="0"/>
              <a:t>талисманы Игр в Турине, были направлены на молодую аудиторию. Среди их основных качеств выделялись энтузиазм, страсть к спорту и бережное отношение к окружающей среде. Создавал образы дизайнер Педро </a:t>
            </a:r>
            <a:r>
              <a:rPr lang="ru-RU" sz="2000" dirty="0" err="1" smtClean="0"/>
              <a:t>Альбукерке</a:t>
            </a:r>
            <a:r>
              <a:rPr lang="ru-RU" sz="2000" dirty="0" smtClean="0"/>
              <a:t>, выигравший международный конкурс дизайнеров, организованный Оргкомитетом «Турин 2006». 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xn--c1awgk.xn--p1ai/data/photoalbums/simbol/r_4310a57de.jpg"/>
          <p:cNvPicPr>
            <a:picLocks noChangeAspect="1" noChangeArrowheads="1"/>
          </p:cNvPicPr>
          <p:nvPr/>
        </p:nvPicPr>
        <p:blipFill>
          <a:blip r:embed="rId2" cstate="print"/>
          <a:srcRect t="13733" r="202" b="31816"/>
          <a:stretch>
            <a:fillRect/>
          </a:stretch>
        </p:blipFill>
        <p:spPr bwMode="auto">
          <a:xfrm>
            <a:off x="251520" y="332656"/>
            <a:ext cx="8597342" cy="3658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Игры XXIX Олимпиады 2008, Пекин (КИТАЙ): </a:t>
            </a:r>
            <a:r>
              <a:rPr lang="ru-RU" sz="2400" b="1" dirty="0" err="1" smtClean="0"/>
              <a:t>Фува</a:t>
            </a:r>
            <a:r>
              <a:rPr lang="ru-RU" sz="2400" b="1" dirty="0" smtClean="0"/>
              <a:t> (дети счастья) — рыба </a:t>
            </a:r>
            <a:r>
              <a:rPr lang="ru-RU" sz="2400" b="1" dirty="0" err="1" smtClean="0"/>
              <a:t>Бейбей</a:t>
            </a:r>
            <a:r>
              <a:rPr lang="ru-RU" sz="2400" b="1" dirty="0" smtClean="0"/>
              <a:t>, панда </a:t>
            </a:r>
            <a:r>
              <a:rPr lang="ru-RU" sz="2400" b="1" dirty="0" err="1" smtClean="0"/>
              <a:t>Дзиньдзинь</a:t>
            </a:r>
            <a:r>
              <a:rPr lang="ru-RU" sz="2400" b="1" dirty="0" smtClean="0"/>
              <a:t>, тибетская антилопа </a:t>
            </a:r>
            <a:r>
              <a:rPr lang="ru-RU" sz="2400" b="1" dirty="0" err="1" smtClean="0"/>
              <a:t>Иньинь</a:t>
            </a:r>
            <a:r>
              <a:rPr lang="ru-RU" sz="2400" b="1" dirty="0" smtClean="0"/>
              <a:t>, ласточка </a:t>
            </a:r>
            <a:r>
              <a:rPr lang="ru-RU" sz="2400" b="1" dirty="0" err="1" smtClean="0"/>
              <a:t>Нини</a:t>
            </a:r>
            <a:r>
              <a:rPr lang="ru-RU" sz="2400" b="1" dirty="0" smtClean="0"/>
              <a:t> и олимпийский огонек </a:t>
            </a:r>
            <a:r>
              <a:rPr lang="ru-RU" sz="2400" b="1" dirty="0" err="1" smtClean="0"/>
              <a:t>Хуаньхуань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365625"/>
            <a:ext cx="8929688" cy="22066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/>
              <a:t>Зимние Олимпийские игры 2010 в Ванкувере (Канада): </a:t>
            </a:r>
          </a:p>
          <a:p>
            <a:pPr>
              <a:buNone/>
            </a:pPr>
            <a:r>
              <a:rPr lang="ru-RU" dirty="0"/>
              <a:t> У зимних Игр 2010 года была группа талисманов: </a:t>
            </a:r>
            <a:r>
              <a:rPr lang="ru-RU" sz="3500" b="1" dirty="0" err="1"/>
              <a:t>Куачи</a:t>
            </a:r>
            <a:r>
              <a:rPr lang="ru-RU" sz="3500" b="1" dirty="0"/>
              <a:t> и Мига — для Олимпийских игр, </a:t>
            </a:r>
            <a:r>
              <a:rPr lang="ru-RU" sz="3500" b="1" dirty="0" err="1"/>
              <a:t>Суми</a:t>
            </a:r>
            <a:r>
              <a:rPr lang="ru-RU" sz="3500" b="1" dirty="0"/>
              <a:t> — для </a:t>
            </a:r>
            <a:r>
              <a:rPr lang="ru-RU" sz="3500" b="1" dirty="0" err="1"/>
              <a:t>Паралимпийских</a:t>
            </a:r>
            <a:r>
              <a:rPr lang="ru-RU" sz="3500" b="1" dirty="0"/>
              <a:t> игр</a:t>
            </a:r>
            <a:r>
              <a:rPr lang="ru-RU" dirty="0"/>
              <a:t>. Также был </a:t>
            </a:r>
            <a:r>
              <a:rPr lang="ru-RU" dirty="0" smtClean="0"/>
              <a:t>создан «неофициальный</a:t>
            </a:r>
            <a:r>
              <a:rPr lang="ru-RU" dirty="0"/>
              <a:t>» талисман, так называемый «друг» — </a:t>
            </a:r>
            <a:r>
              <a:rPr lang="ru-RU" dirty="0" err="1"/>
              <a:t>Мукмук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Picture 2" descr="http://xn--c1awgk.xn--p1ai/data/photoalbums/simbol/r_58c404f7a.jpg"/>
          <p:cNvPicPr>
            <a:picLocks noChangeAspect="1" noChangeArrowheads="1"/>
          </p:cNvPicPr>
          <p:nvPr/>
        </p:nvPicPr>
        <p:blipFill>
          <a:blip r:embed="rId3" cstate="print"/>
          <a:srcRect t="61728"/>
          <a:stretch>
            <a:fillRect/>
          </a:stretch>
        </p:blipFill>
        <p:spPr bwMode="auto">
          <a:xfrm>
            <a:off x="1043608" y="234874"/>
            <a:ext cx="7512770" cy="408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82013" cy="58102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Талисманы Сочи-2014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</a:t>
            </a:r>
            <a:r>
              <a:rPr lang="ru-RU" b="1" dirty="0" smtClean="0"/>
              <a:t>спасатель-альпинист Леопард </a:t>
            </a:r>
            <a:r>
              <a:rPr lang="ru-RU" dirty="0" smtClean="0"/>
              <a:t>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Леопард </a:t>
            </a:r>
            <a:r>
              <a:rPr lang="ru-RU" dirty="0" smtClean="0"/>
              <a:t>– прекрасный </a:t>
            </a:r>
            <a:r>
              <a:rPr lang="ru-RU" b="1" dirty="0" err="1" smtClean="0"/>
              <a:t>сноубордист</a:t>
            </a:r>
            <a:r>
              <a:rPr lang="ru-RU" b="1" dirty="0" smtClean="0"/>
              <a:t>, </a:t>
            </a:r>
            <a:r>
              <a:rPr lang="ru-RU" dirty="0" smtClean="0"/>
              <a:t>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1556792"/>
            <a:ext cx="362920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4357688" cy="635793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</a:t>
            </a:r>
            <a:r>
              <a:rPr lang="ru-RU" b="1" dirty="0" smtClean="0"/>
              <a:t>белый мишка</a:t>
            </a:r>
            <a:r>
              <a:rPr lang="ru-RU" dirty="0" smtClean="0"/>
              <a:t>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Белый мишка </a:t>
            </a:r>
            <a:r>
              <a:rPr lang="ru-RU" dirty="0" smtClean="0"/>
              <a:t>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5950" y="285750"/>
            <a:ext cx="4718050" cy="589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4038600" cy="584041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Зайка</a:t>
            </a:r>
            <a:r>
              <a:rPr lang="ru-RU" dirty="0" smtClean="0"/>
              <a:t>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6250" y="214313"/>
            <a:ext cx="4857750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Виды спорта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 Олимпиаде в Сочи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Биатлон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7106" name="Picture 2" descr="http://afisha.cheb.ru/pics/big/134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2856"/>
            <a:ext cx="3936436" cy="2952328"/>
          </a:xfrm>
          <a:prstGeom prst="rect">
            <a:avLst/>
          </a:prstGeom>
          <a:noFill/>
        </p:spPr>
      </p:pic>
      <p:pic>
        <p:nvPicPr>
          <p:cNvPr id="47108" name="Picture 4" descr="http://i033.radikal.ru/1004/6f/615585a3a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421196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Бобслей: бобслей, скелетон- скоростной спуск с горы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7586" name="Picture 2" descr="http://www.yuga.ru/media/skeleton_b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198716" cy="2880320"/>
          </a:xfrm>
          <a:prstGeom prst="rect">
            <a:avLst/>
          </a:prstGeom>
          <a:noFill/>
        </p:spPr>
      </p:pic>
      <p:pic>
        <p:nvPicPr>
          <p:cNvPr id="67590" name="Picture 6" descr="http://www.sc-os.ru/common/upload/photogallery/actions/Jetap%20Kubka%20po%20bobsleju%20i%20skeletonu%20%2815-17.02.13%29/sbt_17.02.1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279403" cy="2852936"/>
          </a:xfrm>
          <a:prstGeom prst="rect">
            <a:avLst/>
          </a:prstGeom>
          <a:noFill/>
        </p:spPr>
      </p:pic>
      <p:pic>
        <p:nvPicPr>
          <p:cNvPr id="67592" name="Picture 8" descr="http://900igr.net/datai/fizkultura/Zimnie-olimpijskie-igry/0026-014-Bobsl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4139952" cy="3032497"/>
          </a:xfrm>
          <a:prstGeom prst="rect">
            <a:avLst/>
          </a:prstGeom>
          <a:noFill/>
        </p:spPr>
      </p:pic>
      <p:pic>
        <p:nvPicPr>
          <p:cNvPr id="67594" name="Picture 10" descr="http://autosite.pro/system/resize4.php?file=/netcat_files/1630_715.jpg&amp;format=jpg&amp;x=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4102621" cy="254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Конькобежный спорт: конькобежный спорт, фигурное катание, шорт-трек (в соревнованиях несколько спортсменов (как правило 4—8)</a:t>
            </a:r>
          </a:p>
        </p:txBody>
      </p:sp>
      <p:pic>
        <p:nvPicPr>
          <p:cNvPr id="68610" name="Picture 2" descr="http://s-pron.ru/images/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18012" cy="3163510"/>
          </a:xfrm>
          <a:prstGeom prst="rect">
            <a:avLst/>
          </a:prstGeom>
          <a:noFill/>
        </p:spPr>
      </p:pic>
      <p:pic>
        <p:nvPicPr>
          <p:cNvPr id="68612" name="Picture 4" descr="http://stat16.privet.ru/lr/090d8728e3eaf8e08fc4e62c1d3042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914650" cy="3886201"/>
          </a:xfrm>
          <a:prstGeom prst="rect">
            <a:avLst/>
          </a:prstGeom>
          <a:noFill/>
        </p:spPr>
      </p:pic>
      <p:pic>
        <p:nvPicPr>
          <p:cNvPr id="68614" name="Picture 6" descr="http://www.molomo.ru/img/sh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3842792" cy="2561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Кёрлинг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 («дома»). От каждой команды — четыре игрока. </a:t>
            </a:r>
          </a:p>
        </p:txBody>
      </p:sp>
      <p:pic>
        <p:nvPicPr>
          <p:cNvPr id="69634" name="Picture 2" descr="http://www.clubtone.net/_fr/3/331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429250" cy="3886201"/>
          </a:xfrm>
          <a:prstGeom prst="rect">
            <a:avLst/>
          </a:prstGeom>
          <a:noFill/>
        </p:spPr>
      </p:pic>
      <p:pic>
        <p:nvPicPr>
          <p:cNvPr id="69636" name="Picture 4" descr="http://susanin.udm.ru/upload/iblock/fe3/dd2009a2-8a02-45ea-8101-cf2d30fd1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792" y="3933056"/>
            <a:ext cx="4117708" cy="271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Лыжный спорт: </a:t>
            </a:r>
            <a:r>
              <a:rPr lang="ru-RU" dirty="0" smtClean="0"/>
              <a:t>горнолыжный спорт, лыжное двоеборье, лыжные гонки, прыжки на лыжах с трамплина, сноубординг,  прыжки на лыжах с трамплина среди женщин</a:t>
            </a:r>
          </a:p>
        </p:txBody>
      </p:sp>
      <p:pic>
        <p:nvPicPr>
          <p:cNvPr id="70658" name="Picture 2" descr="http://s007.radikal.ru/i301/1112/60/634fefe770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837451" cy="2878089"/>
          </a:xfrm>
          <a:prstGeom prst="rect">
            <a:avLst/>
          </a:prstGeom>
          <a:noFill/>
        </p:spPr>
      </p:pic>
      <p:pic>
        <p:nvPicPr>
          <p:cNvPr id="70660" name="Picture 4" descr="http://i52.fastpic.ru/big/2013/0305/99/97ee4758fca05959f6dbcb37cb89f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3995936" cy="2840418"/>
          </a:xfrm>
          <a:prstGeom prst="rect">
            <a:avLst/>
          </a:prstGeom>
          <a:noFill/>
        </p:spPr>
      </p:pic>
      <p:pic>
        <p:nvPicPr>
          <p:cNvPr id="70662" name="Picture 6" descr="http://forum.sibnet.ru/uploads/post-6939-1241409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75855"/>
            <a:ext cx="2636083" cy="3382145"/>
          </a:xfrm>
          <a:prstGeom prst="rect">
            <a:avLst/>
          </a:prstGeom>
          <a:noFill/>
        </p:spPr>
      </p:pic>
      <p:pic>
        <p:nvPicPr>
          <p:cNvPr id="70664" name="Picture 8" descr="http://www.vbratske.ru/i/bratsk_news/13287744056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859870"/>
            <a:ext cx="4821188" cy="274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фристайл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в его состав входит: лыжная акробатика</a:t>
            </a:r>
            <a:endParaRPr lang="ru-RU" sz="2000" b="1" dirty="0" smtClean="0"/>
          </a:p>
        </p:txBody>
      </p:sp>
      <p:pic>
        <p:nvPicPr>
          <p:cNvPr id="74754" name="Picture 2" descr="http://cs9991.userapi.com/u84166169/-14/x_f0131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53348" cy="2654822"/>
          </a:xfrm>
          <a:prstGeom prst="rect">
            <a:avLst/>
          </a:prstGeom>
          <a:noFill/>
        </p:spPr>
      </p:pic>
      <p:pic>
        <p:nvPicPr>
          <p:cNvPr id="74756" name="Picture 4" descr="http://moldova.sports.md/tsp/upload/medium/xtreme_1_medium_1264547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5096644" cy="3536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354</TotalTime>
  <Words>1136</Words>
  <Application>Microsoft Office PowerPoint</Application>
  <PresentationFormat>Экран (4:3)</PresentationFormat>
  <Paragraphs>77</Paragraphs>
  <Slides>37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Справедливость</vt:lpstr>
      <vt:lpstr>ОЛИМПИАДА 2014  г. СОЧИ</vt:lpstr>
      <vt:lpstr>Из истории</vt:lpstr>
      <vt:lpstr>Олимпийская клятва</vt:lpstr>
      <vt:lpstr>Виды спорта  на Олимпиаде в Сочи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Талисманы Олимпиад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Талисманы Сочи-2014</vt:lpstr>
      <vt:lpstr>Слайд 35</vt:lpstr>
      <vt:lpstr>Слайд 36</vt:lpstr>
      <vt:lpstr>Олимпийский стадион 2014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Petina</cp:lastModifiedBy>
  <cp:revision>37</cp:revision>
  <dcterms:created xsi:type="dcterms:W3CDTF">2011-05-13T16:27:00Z</dcterms:created>
  <dcterms:modified xsi:type="dcterms:W3CDTF">2014-02-03T05:35:20Z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