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451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CCECD-B417-4CF8-BDBB-CD8F41B3A04C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40E40-A326-4CC6-9E99-D5EAD1D38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CCECD-B417-4CF8-BDBB-CD8F41B3A04C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40E40-A326-4CC6-9E99-D5EAD1D38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CCECD-B417-4CF8-BDBB-CD8F41B3A04C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40E40-A326-4CC6-9E99-D5EAD1D38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CCECD-B417-4CF8-BDBB-CD8F41B3A04C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40E40-A326-4CC6-9E99-D5EAD1D38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CCECD-B417-4CF8-BDBB-CD8F41B3A04C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40E40-A326-4CC6-9E99-D5EAD1D38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CCECD-B417-4CF8-BDBB-CD8F41B3A04C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40E40-A326-4CC6-9E99-D5EAD1D38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CCECD-B417-4CF8-BDBB-CD8F41B3A04C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40E40-A326-4CC6-9E99-D5EAD1D38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CCECD-B417-4CF8-BDBB-CD8F41B3A04C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40E40-A326-4CC6-9E99-D5EAD1D38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CCECD-B417-4CF8-BDBB-CD8F41B3A04C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40E40-A326-4CC6-9E99-D5EAD1D38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CCECD-B417-4CF8-BDBB-CD8F41B3A04C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40E40-A326-4CC6-9E99-D5EAD1D38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CCECD-B417-4CF8-BDBB-CD8F41B3A04C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40E40-A326-4CC6-9E99-D5EAD1D38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CCECD-B417-4CF8-BDBB-CD8F41B3A04C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40E40-A326-4CC6-9E99-D5EAD1D38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05059135518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0a2f990298bf11db4279a3cd6e4a72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0"/>
            <a:ext cx="3528391" cy="39186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kak_odevat_rebenka_zimo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0"/>
            <a:ext cx="4355976" cy="42967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ictur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23120" y="3573016"/>
            <a:ext cx="3717032" cy="32849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06093322_F3E7EEF0FB20ECEEF0EEE7E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38997"/>
            <a:ext cx="8677472" cy="6719003"/>
          </a:xfrm>
          <a:prstGeom prst="rect">
            <a:avLst/>
          </a:prstGeom>
        </p:spPr>
      </p:pic>
      <p:pic>
        <p:nvPicPr>
          <p:cNvPr id="3" name="Рисунок 2" descr="66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88639"/>
            <a:ext cx="4176464" cy="34629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avuhdopo%20k%20ognq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188639"/>
            <a:ext cx="3840088" cy="39009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81418_129125930483736994967_Origin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9792" y="3501008"/>
            <a:ext cx="3240360" cy="3096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359479911_azieu8q4rt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296652"/>
            <a:ext cx="4464496" cy="33483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04664"/>
            <a:ext cx="3923928" cy="29408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16233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3641063"/>
            <a:ext cx="3768080" cy="31746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05059135518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011" y="72008"/>
            <a:ext cx="9047989" cy="6785992"/>
          </a:xfrm>
          <a:prstGeom prst="rect">
            <a:avLst/>
          </a:prstGeom>
        </p:spPr>
      </p:pic>
      <p:pic>
        <p:nvPicPr>
          <p:cNvPr id="3" name="Рисунок 2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3438525"/>
            <a:ext cx="4957564" cy="34194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stixi-dlya-detej-bezopasnost-na-ldu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260648"/>
            <a:ext cx="4824536" cy="33451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tixi-dlya-detej-bezopasnost-na-ldu-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0"/>
            <a:ext cx="3456384" cy="39547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05059135518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0"/>
            <a:ext cx="9036496" cy="6858000"/>
          </a:xfrm>
          <a:prstGeom prst="rect">
            <a:avLst/>
          </a:prstGeom>
        </p:spPr>
      </p:pic>
      <p:pic>
        <p:nvPicPr>
          <p:cNvPr id="3" name="Рисунок 2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0"/>
            <a:ext cx="3960440" cy="36450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GAI%202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1196752"/>
            <a:ext cx="5292080" cy="47377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8899079458788038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3077580"/>
            <a:ext cx="3240360" cy="37804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06093322_F3E7EEF0FB20ECEEF0EEE7E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7016" y="0"/>
            <a:ext cx="8856984" cy="6669360"/>
          </a:xfrm>
          <a:prstGeom prst="rect">
            <a:avLst/>
          </a:prstGeom>
        </p:spPr>
      </p:pic>
      <p:pic>
        <p:nvPicPr>
          <p:cNvPr id="3" name="Рисунок 2" descr="00b950f5075fc6087573e0a748bd3a0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60648"/>
            <a:ext cx="5040560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69659748_1295803706_105919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3140968"/>
            <a:ext cx="3744416" cy="296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</cp:revision>
  <dcterms:created xsi:type="dcterms:W3CDTF">2014-01-10T18:00:16Z</dcterms:created>
  <dcterms:modified xsi:type="dcterms:W3CDTF">2014-01-18T11:56:15Z</dcterms:modified>
</cp:coreProperties>
</file>