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2" autoAdjust="0"/>
  </p:normalViewPr>
  <p:slideViewPr>
    <p:cSldViewPr>
      <p:cViewPr varScale="1">
        <p:scale>
          <a:sx n="41" d="100"/>
          <a:sy n="41" d="100"/>
        </p:scale>
        <p:origin x="-12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F6BE-0AC3-4A5C-840E-376D0AE47E0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BF9AC-1451-4ADD-AB0B-24836366F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2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BF9AC-1451-4ADD-AB0B-24836366FC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4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4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4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5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6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1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8CB25-AD90-464B-9AE4-E6C4909D742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02DE-6195-402D-AC58-B7160473F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mars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5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Новая папка\приземл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557214"/>
            <a:ext cx="9960793" cy="74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mars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1339552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1843608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620688"/>
            <a:ext cx="3888432" cy="432048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Запуск прошел успешно</a:t>
            </a:r>
            <a:endParaRPr lang="ru-RU" sz="6000" b="1" i="1" dirty="0"/>
          </a:p>
        </p:txBody>
      </p:sp>
      <p:pic>
        <p:nvPicPr>
          <p:cNvPr id="1026" name="Picture 2" descr="C:\Documents and Settings\Admin\Рабочий стол\Новая папка\ст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744416" cy="63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4149080"/>
            <a:ext cx="5486400" cy="8048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Проблема </a:t>
            </a:r>
            <a:endParaRPr lang="ru-RU" sz="4000" dirty="0"/>
          </a:p>
        </p:txBody>
      </p:sp>
      <p:pic>
        <p:nvPicPr>
          <p:cNvPr id="2050" name="Picture 2" descr="C:\Documents and Settings\Admin\Рабочий стол\Новая папка\возвращ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5496"/>
            <a:ext cx="9396536" cy="7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7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Новая папка\марсох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057" y="-171400"/>
            <a:ext cx="9505057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6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овая папка\Возвращение мимо лу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089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6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1196752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429250"/>
            <a:ext cx="4248472" cy="504056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Олег Новицкий</a:t>
            </a:r>
          </a:p>
          <a:p>
            <a:r>
              <a:rPr lang="ru-RU" sz="4000" b="1" dirty="0" smtClean="0"/>
              <a:t>Командир корабля «Союз»</a:t>
            </a:r>
          </a:p>
          <a:p>
            <a:r>
              <a:rPr lang="ru-RU" sz="4000" b="1" dirty="0" smtClean="0"/>
              <a:t>Бортинженер  МКС-33 и 34</a:t>
            </a:r>
          </a:p>
          <a:p>
            <a:r>
              <a:rPr lang="ru-RU" sz="4000" b="1" dirty="0" smtClean="0"/>
              <a:t>Космонавт- испытатель </a:t>
            </a:r>
            <a:r>
              <a:rPr lang="ru-RU" sz="4000" b="1" dirty="0" err="1" smtClean="0"/>
              <a:t>Роскосмоса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6044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9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6019056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60648"/>
            <a:ext cx="3528392" cy="591155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Евгений </a:t>
            </a:r>
            <a:r>
              <a:rPr lang="ru-RU" sz="4000" b="1" i="1" dirty="0" err="1" smtClean="0"/>
              <a:t>Тарелкин</a:t>
            </a:r>
            <a:endParaRPr lang="ru-RU" sz="4000" b="1" i="1" dirty="0" smtClean="0"/>
          </a:p>
          <a:p>
            <a:endParaRPr lang="ru-RU" sz="4000" b="1" i="1" dirty="0" smtClean="0"/>
          </a:p>
          <a:p>
            <a:r>
              <a:rPr lang="ru-RU" sz="4000" b="1" i="1" dirty="0" smtClean="0"/>
              <a:t>бортинженер МКС, космонавт-испытатель  </a:t>
            </a:r>
            <a:r>
              <a:rPr lang="ru-RU" sz="4000" b="1" i="1" dirty="0" err="1" smtClean="0"/>
              <a:t>Роскосмоса</a:t>
            </a:r>
            <a:endParaRPr lang="ru-RU" sz="4000" b="1" i="1" dirty="0"/>
          </a:p>
        </p:txBody>
      </p:sp>
      <p:pic>
        <p:nvPicPr>
          <p:cNvPr id="1026" name="Picture 2" descr="C:\Documents and Settings\Admin\Рабочий стол\evgen_tarel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44644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404664"/>
            <a:ext cx="4032448" cy="622274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Кевин Форд бортинженер МКС-33 командир МКС- 34</a:t>
            </a:r>
          </a:p>
          <a:p>
            <a:r>
              <a:rPr lang="ru-RU" sz="4000" b="1" i="1" dirty="0"/>
              <a:t>а</a:t>
            </a:r>
            <a:r>
              <a:rPr lang="ru-RU" sz="4000" b="1" i="1" dirty="0" smtClean="0"/>
              <a:t>стронавт НАСА</a:t>
            </a:r>
            <a:endParaRPr lang="ru-RU" sz="4000" b="1" i="1" dirty="0"/>
          </a:p>
        </p:txBody>
      </p:sp>
      <p:pic>
        <p:nvPicPr>
          <p:cNvPr id="2050" name="Picture 2" descr="C:\Documents and Settings\Admin\Рабочий стол\ford_ke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392488" cy="63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90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2012-11-26T20:58:59Z</dcterms:created>
  <dcterms:modified xsi:type="dcterms:W3CDTF">2012-11-26T22:44:13Z</dcterms:modified>
</cp:coreProperties>
</file>