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79" r:id="rId3"/>
    <p:sldId id="257" r:id="rId4"/>
    <p:sldId id="258" r:id="rId5"/>
    <p:sldId id="264" r:id="rId6"/>
    <p:sldId id="265" r:id="rId7"/>
    <p:sldId id="260" r:id="rId8"/>
    <p:sldId id="259" r:id="rId9"/>
    <p:sldId id="262" r:id="rId10"/>
    <p:sldId id="263" r:id="rId11"/>
    <p:sldId id="269" r:id="rId12"/>
    <p:sldId id="270" r:id="rId13"/>
    <p:sldId id="277" r:id="rId14"/>
    <p:sldId id="266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ОМ" initials="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96343-0E8F-4D1A-94E8-9960815E6C20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19871-23E7-4855-8D29-C68ACE93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5422690-D0C8-43D8-B46A-D7FA3B05CD3E}" type="datetimeFigureOut">
              <a:rPr lang="ru-RU" smtClean="0"/>
              <a:pPr/>
              <a:t>01.05.2010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B4025C-B66D-485A-AAFC-33CD6BD1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gif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10" Type="http://schemas.openxmlformats.org/officeDocument/2006/relationships/oleObject" Target="../embeddings/oleObject1.bin"/><Relationship Id="rId4" Type="http://schemas.openxmlformats.org/officeDocument/2006/relationships/image" Target="../media/image7.jpeg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2786081"/>
          </a:xfrm>
          <a:solidFill>
            <a:schemeClr val="bg2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mtClean="0"/>
              <a:t>«Использование мнемотехники для </a:t>
            </a:r>
            <a:r>
              <a:rPr lang="ru-RU" dirty="0" smtClean="0"/>
              <a:t>развития речи  детей </a:t>
            </a:r>
            <a:r>
              <a:rPr lang="ru-RU" smtClean="0"/>
              <a:t>дошкольного </a:t>
            </a:r>
            <a:r>
              <a:rPr lang="ru-RU" smtClean="0"/>
              <a:t>возраста»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357562"/>
            <a:ext cx="4257676" cy="1143008"/>
          </a:xfr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algn="l"/>
            <a:r>
              <a:rPr lang="ru-RU" dirty="0" smtClean="0"/>
              <a:t>Обобщение опыта работы воспитателя Павловой Ю.А.</a:t>
            </a:r>
            <a:endParaRPr lang="ru-RU" dirty="0"/>
          </a:p>
        </p:txBody>
      </p:sp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143380"/>
            <a:ext cx="3657600" cy="242450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Составление описательных рассказов о животных</a:t>
            </a:r>
            <a:endParaRPr lang="ru-RU" sz="3600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Работа с </a:t>
            </a:r>
            <a:r>
              <a:rPr lang="ru-RU" sz="4000" dirty="0" err="1" smtClean="0"/>
              <a:t>мнемотаблицей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Детям предлагаются различные картинки с изображением животных. Используя схему, они составляют описательный рассказ о животном изображённом на картинке.</a:t>
            </a:r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smtClean="0"/>
              <a:t> </a:t>
            </a:r>
            <a:r>
              <a:rPr lang="ru-RU" sz="3200" smtClean="0"/>
              <a:t>Адаптированный Рассказ </a:t>
            </a:r>
            <a:r>
              <a:rPr lang="ru-RU" sz="3200" dirty="0" smtClean="0"/>
              <a:t>«Ёж»</a:t>
            </a:r>
            <a:br>
              <a:rPr lang="ru-RU" sz="3200" dirty="0" smtClean="0"/>
            </a:br>
            <a:r>
              <a:rPr lang="ru-RU" sz="3200" dirty="0" smtClean="0"/>
              <a:t> (по Е. </a:t>
            </a:r>
            <a:r>
              <a:rPr lang="ru-RU" sz="3200" dirty="0" err="1" smtClean="0"/>
              <a:t>Чарушину</a:t>
            </a:r>
            <a:r>
              <a:rPr lang="ru-RU" sz="3600" dirty="0" smtClean="0"/>
              <a:t>).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 Ходили ребята по лесу. Нашли под кустом ежа. Он со страху шариком свернулся. Закатили ребята ежа в шапку и домой принесли. Дали ему молока. Развернулся ёж и начал есть молоко. А потом ёжик удрал к себе обратно в лес.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1.Предварительная работа</a:t>
            </a:r>
          </a:p>
          <a:p>
            <a:pPr lvl="0">
              <a:buNone/>
            </a:pPr>
            <a:r>
              <a:rPr lang="ru-RU" dirty="0" smtClean="0"/>
              <a:t>2.Организационный момент.</a:t>
            </a:r>
          </a:p>
          <a:p>
            <a:pPr lvl="0">
              <a:buNone/>
            </a:pPr>
            <a:r>
              <a:rPr lang="ru-RU" dirty="0" smtClean="0"/>
              <a:t>3.Подготовка  к восприятию текста.</a:t>
            </a:r>
          </a:p>
          <a:p>
            <a:pPr lvl="0">
              <a:buNone/>
            </a:pPr>
            <a:r>
              <a:rPr lang="ru-RU" dirty="0" smtClean="0"/>
              <a:t>4.Чтение рассказа.</a:t>
            </a:r>
          </a:p>
          <a:p>
            <a:pPr lvl="0">
              <a:buNone/>
            </a:pPr>
            <a:r>
              <a:rPr lang="ru-RU" dirty="0" smtClean="0"/>
              <a:t>5.Содержательный и языковый разбор текста.</a:t>
            </a:r>
          </a:p>
          <a:p>
            <a:pPr lvl="0">
              <a:buNone/>
            </a:pPr>
            <a:r>
              <a:rPr lang="ru-RU" dirty="0" smtClean="0"/>
              <a:t>6.Лексико-грамматические упражнения по тексту произведения</a:t>
            </a:r>
          </a:p>
          <a:p>
            <a:pPr lvl="0">
              <a:buNone/>
            </a:pPr>
            <a:r>
              <a:rPr lang="ru-RU" dirty="0" smtClean="0"/>
              <a:t>7.Повторное чтение рассказа с установкой на самостоятельный  пересказ.</a:t>
            </a:r>
          </a:p>
          <a:p>
            <a:pPr lvl="0">
              <a:buNone/>
            </a:pPr>
            <a:r>
              <a:rPr lang="ru-RU" dirty="0" smtClean="0"/>
              <a:t>8.Моделирование рассказа с помощью графических схем.</a:t>
            </a:r>
          </a:p>
          <a:p>
            <a:pPr lvl="0">
              <a:buNone/>
            </a:pPr>
            <a:r>
              <a:rPr lang="ru-RU" dirty="0" smtClean="0"/>
              <a:t>9.Пересказ  по плану с наглядной опорой в виде графических схем.</a:t>
            </a:r>
          </a:p>
          <a:p>
            <a:pPr lvl="0">
              <a:buNone/>
            </a:pPr>
            <a:r>
              <a:rPr lang="ru-RU" dirty="0" smtClean="0"/>
              <a:t>10.Подведение итогов занятия.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Алгоритм структуры занятия: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Пересказ рассказа</a:t>
            </a:r>
            <a:endParaRPr lang="ru-RU" sz="5400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smtClean="0"/>
              <a:t>Целенаправленное </a:t>
            </a:r>
            <a:r>
              <a:rPr lang="ru-RU" sz="2800" dirty="0" smtClean="0"/>
              <a:t>формирование связной речи детей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«Умение связно говорить </a:t>
            </a:r>
            <a:r>
              <a:rPr lang="ru-RU" sz="4400" dirty="0" smtClean="0"/>
              <a:t>развивается</a:t>
            </a:r>
            <a:r>
              <a:rPr lang="ru-RU" sz="4000" dirty="0" smtClean="0"/>
              <a:t> при целенаправленном руководстве педагога и путём систематического обучения на занятиях»</a:t>
            </a:r>
          </a:p>
          <a:p>
            <a:pPr algn="r">
              <a:buNone/>
            </a:pPr>
            <a:r>
              <a:rPr lang="ru-RU" sz="4000" dirty="0" smtClean="0"/>
              <a:t>Ф.А. Сохин.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Обучение запоминанию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u="sng" dirty="0" smtClean="0"/>
              <a:t>Дошкольное детство – особый период в развитии личности. В этот период память по скорости развития опережает другие способности. Дети задают множество вопросов, новая информация им крайне необходима: мозг требует пищи. Ребёнку надо помогать запоминать, его надо учить контролировать правильность запоминания.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239000" cy="1143000"/>
          </a:xfrm>
          <a:solidFill>
            <a:schemeClr val="tx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600" b="1" u="sng" dirty="0" smtClean="0"/>
              <a:t>Мнемотехника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Мнемотехника - это система методов и приёмов, обеспечивающих эффективное запоминание, сохранение и воспроизведение информации, и конечно развитие речи.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6600" dirty="0" err="1" smtClean="0"/>
              <a:t>мнемотаблица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err="1" smtClean="0"/>
              <a:t>Мнемотаблица</a:t>
            </a:r>
            <a:r>
              <a:rPr lang="ru-RU" sz="4000" dirty="0" smtClean="0"/>
              <a:t> - это схема, в которую заложена определенная информация. </a:t>
            </a:r>
            <a:r>
              <a:rPr lang="ru-RU" sz="4000" dirty="0" err="1" smtClean="0"/>
              <a:t>Мнемотаблицы</a:t>
            </a:r>
            <a:r>
              <a:rPr lang="ru-RU" sz="4000" dirty="0" smtClean="0"/>
              <a:t> особенно эффективны при разучивании стихотворений.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Заучивание стихотворения</a:t>
            </a:r>
            <a:endParaRPr lang="ru-RU" sz="3600" dirty="0"/>
          </a:p>
        </p:txBody>
      </p:sp>
      <p:pic>
        <p:nvPicPr>
          <p:cNvPr id="4" name="Содержимое 3" descr="МНЕМОТАБЛИЦЫ: Зимняя прогулка; © Аверина Кристин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9"/>
            <a:ext cx="542928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Работа по </a:t>
            </a:r>
            <a:r>
              <a:rPr lang="ru-RU" sz="4000" dirty="0" err="1" smtClean="0"/>
              <a:t>мнемотаблице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Суть заключается в следующем: на каждое слово или маленькое словосочетание придумывается картинка (изображение); таким образом, всё стихотворение зарисовывается схематически. После этого ребенок по памяти, используя графическое изображение, воспроизводит стихотворение целиком.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Пересказ сказок</a:t>
            </a:r>
            <a:endParaRPr lang="ru-RU" sz="6000" dirty="0"/>
          </a:p>
        </p:txBody>
      </p:sp>
      <p:pic>
        <p:nvPicPr>
          <p:cNvPr id="2050" name="Picture 2" descr="D:\Жужик\Мои рисунки\детские\datel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7215238" cy="5000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Работа по </a:t>
            </a:r>
            <a:r>
              <a:rPr lang="ru-RU" sz="3600" dirty="0" err="1" smtClean="0"/>
              <a:t>мнемотаблице</a:t>
            </a:r>
            <a:r>
              <a:rPr lang="ru-RU" sz="3600" dirty="0" smtClean="0"/>
              <a:t> состоит из пяти этапов: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3000" b="1" dirty="0" smtClean="0"/>
              <a:t>1. Рассматривание таблицы и разбор того, что на ней изображено. </a:t>
            </a:r>
            <a:br>
              <a:rPr lang="ru-RU" sz="3000" b="1" dirty="0" smtClean="0"/>
            </a:br>
            <a:r>
              <a:rPr lang="ru-RU" sz="3000" b="1" dirty="0" smtClean="0"/>
              <a:t>2. Преобразование из абстрактных символов в образы. </a:t>
            </a:r>
            <a:br>
              <a:rPr lang="ru-RU" sz="3000" b="1" dirty="0" smtClean="0"/>
            </a:br>
            <a:r>
              <a:rPr lang="ru-RU" sz="3000" b="1" dirty="0" smtClean="0"/>
              <a:t>3. Пересказ сказки с опорой на символы (образы). </a:t>
            </a:r>
            <a:br>
              <a:rPr lang="ru-RU" sz="3000" b="1" dirty="0" smtClean="0"/>
            </a:br>
            <a:r>
              <a:rPr lang="ru-RU" sz="3000" b="1" dirty="0" smtClean="0"/>
              <a:t>4. Делается графическая зарисовка </a:t>
            </a:r>
            <a:r>
              <a:rPr lang="ru-RU" sz="3000" b="1" dirty="0" err="1" smtClean="0"/>
              <a:t>мнемотаблицы</a:t>
            </a:r>
            <a:r>
              <a:rPr lang="ru-RU" sz="3000" b="1" dirty="0" smtClean="0"/>
              <a:t>. </a:t>
            </a:r>
            <a:br>
              <a:rPr lang="ru-RU" sz="3000" b="1" dirty="0" smtClean="0"/>
            </a:br>
            <a:r>
              <a:rPr lang="ru-RU" sz="3000" b="1" dirty="0" smtClean="0"/>
              <a:t>5. Таблица воспроизводится ребёнком при её показе ему. </a:t>
            </a:r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«Маша и медведь»</a:t>
            </a:r>
            <a:endParaRPr lang="ru-RU" sz="5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911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000"/>
                <a:gridCol w="2413000"/>
                <a:gridCol w="2413000"/>
              </a:tblGrid>
              <a:tr h="153352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5716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7859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6" descr="D:\Жужик\Мои рисунки\детские\pic2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714488"/>
            <a:ext cx="785818" cy="1428760"/>
          </a:xfrm>
          <a:prstGeom prst="rect">
            <a:avLst/>
          </a:prstGeom>
          <a:noFill/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3357554" y="1714488"/>
            <a:ext cx="1500198" cy="1214446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10" descr="D:\Жужик\Мои рисунки\еда\j02161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857364"/>
            <a:ext cx="1428760" cy="1143008"/>
          </a:xfrm>
          <a:prstGeom prst="rect">
            <a:avLst/>
          </a:prstGeom>
          <a:noFill/>
        </p:spPr>
      </p:pic>
      <p:pic>
        <p:nvPicPr>
          <p:cNvPr id="9" name="Picture 5" descr="D:\Жужик\Мои рисунки\детские\house2002-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286124"/>
            <a:ext cx="1785950" cy="1323974"/>
          </a:xfrm>
          <a:prstGeom prst="rect">
            <a:avLst/>
          </a:prstGeom>
          <a:noFill/>
        </p:spPr>
      </p:pic>
      <p:pic>
        <p:nvPicPr>
          <p:cNvPr id="10" name="Picture 9" descr="D:\Жужик\Мои рисунки\детские\медвеженок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3286124"/>
            <a:ext cx="1428760" cy="1357322"/>
          </a:xfrm>
          <a:prstGeom prst="rect">
            <a:avLst/>
          </a:prstGeom>
          <a:noFill/>
        </p:spPr>
      </p:pic>
      <p:pic>
        <p:nvPicPr>
          <p:cNvPr id="11" name="Picture 12" descr="D:\Жужик\Мои рисунки\картинки из азбуки\Untitled-Scanned-4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3357562"/>
            <a:ext cx="1500198" cy="1214446"/>
          </a:xfrm>
          <a:prstGeom prst="rect">
            <a:avLst/>
          </a:prstGeom>
          <a:noFill/>
        </p:spPr>
      </p:pic>
      <p:pic>
        <p:nvPicPr>
          <p:cNvPr id="12" name="Picture 7" descr="D:\Жужик\Мои рисунки\детские\box-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4929198"/>
            <a:ext cx="1547810" cy="1357322"/>
          </a:xfrm>
          <a:prstGeom prst="rect">
            <a:avLst/>
          </a:prstGeom>
          <a:noFill/>
        </p:spPr>
      </p:pic>
      <p:pic>
        <p:nvPicPr>
          <p:cNvPr id="13" name="Picture 11" descr="D:\Жужик\Мои рисунки\Animated\j0205361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57884" y="4929198"/>
            <a:ext cx="1285884" cy="1428760"/>
          </a:xfrm>
          <a:prstGeom prst="rect">
            <a:avLst/>
          </a:prstGeom>
          <a:noFill/>
        </p:spPr>
      </p:pic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3357554" y="4857760"/>
          <a:ext cx="1428750" cy="1428750"/>
        </p:xfrm>
        <a:graphic>
          <a:graphicData uri="http://schemas.openxmlformats.org/presentationml/2006/ole">
            <p:oleObj spid="_x0000_s1026" name="Точечный рисунок" r:id="rId10" imgW="1428949" imgH="1428949" progId="PBrush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276</TotalTime>
  <Words>348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Изящная</vt:lpstr>
      <vt:lpstr>Точечный рисунок</vt:lpstr>
      <vt:lpstr>«Использование мнемотехники для развития речи  детей дошкольного возраста»</vt:lpstr>
      <vt:lpstr>Обучение запоминанию</vt:lpstr>
      <vt:lpstr>Мнемотехника</vt:lpstr>
      <vt:lpstr>мнемотаблица</vt:lpstr>
      <vt:lpstr>Заучивание стихотворения</vt:lpstr>
      <vt:lpstr>Работа по мнемотаблице</vt:lpstr>
      <vt:lpstr>Пересказ сказок</vt:lpstr>
      <vt:lpstr>Работа по мнемотаблице состоит из пяти этапов: </vt:lpstr>
      <vt:lpstr>«Маша и медведь»</vt:lpstr>
      <vt:lpstr>Составление описательных рассказов о животных</vt:lpstr>
      <vt:lpstr>Работа с мнемотаблицей:</vt:lpstr>
      <vt:lpstr> Адаптированный Рассказ «Ёж»  (по Е. Чарушину).</vt:lpstr>
      <vt:lpstr>Алгоритм структуры занятия:</vt:lpstr>
      <vt:lpstr>Пересказ рассказа</vt:lpstr>
      <vt:lpstr>Целенаправленное формирование связной речи детей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мнемотаблиц и мнемодорожек для развития речи  детей дошкольного возраста</dc:title>
  <dc:creator>ДОМ</dc:creator>
  <cp:lastModifiedBy>ДОМ</cp:lastModifiedBy>
  <cp:revision>36</cp:revision>
  <dcterms:created xsi:type="dcterms:W3CDTF">2010-04-29T15:42:23Z</dcterms:created>
  <dcterms:modified xsi:type="dcterms:W3CDTF">2010-05-01T09:46:27Z</dcterms:modified>
</cp:coreProperties>
</file>