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81813" cy="100155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FE0B102B-0AB4-45A1-8285-4726B4839EFF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FB27525F-BCAD-4135-8CCC-D72515BF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5707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7525F-BCAD-4135-8CCC-D72515BF048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7525F-BCAD-4135-8CCC-D72515BF048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7525F-BCAD-4135-8CCC-D72515BF048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7525F-BCAD-4135-8CCC-D72515BF048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7525F-BCAD-4135-8CCC-D72515BF048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7525F-BCAD-4135-8CCC-D72515BF048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7525F-BCAD-4135-8CCC-D72515BF048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7525F-BCAD-4135-8CCC-D72515BF048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2BFD-73F6-40AD-B706-D310BA4D7FEC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30C9-96FA-4B3F-9C0D-D5D968368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2BFD-73F6-40AD-B706-D310BA4D7FEC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30C9-96FA-4B3F-9C0D-D5D968368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2BFD-73F6-40AD-B706-D310BA4D7FEC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30C9-96FA-4B3F-9C0D-D5D968368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2BFD-73F6-40AD-B706-D310BA4D7FEC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30C9-96FA-4B3F-9C0D-D5D968368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2BFD-73F6-40AD-B706-D310BA4D7FEC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30C9-96FA-4B3F-9C0D-D5D968368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2BFD-73F6-40AD-B706-D310BA4D7FEC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30C9-96FA-4B3F-9C0D-D5D968368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2BFD-73F6-40AD-B706-D310BA4D7FEC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30C9-96FA-4B3F-9C0D-D5D968368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2BFD-73F6-40AD-B706-D310BA4D7FEC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30C9-96FA-4B3F-9C0D-D5D968368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2BFD-73F6-40AD-B706-D310BA4D7FEC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30C9-96FA-4B3F-9C0D-D5D968368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2BFD-73F6-40AD-B706-D310BA4D7FEC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30C9-96FA-4B3F-9C0D-D5D968368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2BFD-73F6-40AD-B706-D310BA4D7FEC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FE30C9-96FA-4B3F-9C0D-D5D968368C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792BFD-73F6-40AD-B706-D310BA4D7FEC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FE30C9-96FA-4B3F-9C0D-D5D968368C0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571792"/>
            <a:ext cx="7918648" cy="7152920"/>
          </a:xfrm>
        </p:spPr>
        <p:txBody>
          <a:bodyPr>
            <a:normAutofit/>
          </a:bodyPr>
          <a:lstStyle/>
          <a:p>
            <a:r>
              <a:rPr lang="ru-RU" sz="2700" b="1" i="1" dirty="0">
                <a:solidFill>
                  <a:srgbClr val="FF0000"/>
                </a:solidFill>
              </a:rPr>
              <a:t>Проект</a:t>
            </a:r>
            <a:r>
              <a:rPr lang="ru-RU" sz="2700" b="1" i="1" dirty="0" smtClean="0">
                <a:solidFill>
                  <a:srgbClr val="FF0000"/>
                </a:solidFill>
              </a:rPr>
              <a:t>: «Во саду ли, </a:t>
            </a:r>
            <a:r>
              <a:rPr lang="ru-RU" sz="2700" b="1" i="1" dirty="0">
                <a:solidFill>
                  <a:srgbClr val="FF0000"/>
                </a:solidFill>
              </a:rPr>
              <a:t>в огороде».</a:t>
            </a: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>
                <a:solidFill>
                  <a:srgbClr val="FF0000"/>
                </a:solidFill>
              </a:rPr>
              <a:t>   ( для детей средней группы,</a:t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>
                <a:solidFill>
                  <a:srgbClr val="FF0000"/>
                </a:solidFill>
              </a:rPr>
              <a:t>    длительность- долгосрочный)</a:t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12976"/>
            <a:ext cx="8143056" cy="309634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Автор проекта: Стеценко Виктория Александровна</a:t>
            </a:r>
          </a:p>
          <a:p>
            <a:r>
              <a:rPr lang="ru-RU" dirty="0" smtClean="0"/>
              <a:t>МБДОУ «Центр развития ребенка – детский сад №29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г. Владивостока «.</a:t>
            </a:r>
          </a:p>
          <a:p>
            <a:endParaRPr lang="ru-RU" dirty="0"/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  <a:p>
            <a:r>
              <a:rPr lang="ru-RU" dirty="0" smtClean="0">
                <a:solidFill>
                  <a:schemeClr val="tx1"/>
                </a:solidFill>
              </a:rPr>
              <a:t>Г. Владивосток  2010 год 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4977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91876" cy="264320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не распознают характерные особенности овощей.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Расширить представление детей об овощах; научить различать их по внешнему виду, устанавливать причинно-следственные связи на примере образования плода через исследовательскую деятельность.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распознавать характерные особенности овощей,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представления детей об овощных культурах значении их в жизни человека. Знакомство с малыми фольклорными формами (поговорками, пословицами, стихами, песнями, загадками об овощах) ; активизация и обогащение словаря .Проявление интереса к самостоятельному наблюдению,  к труду на огороде (посадка, обработка земли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Повышать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заинтересованность родителей в продуктивной досуговой деятельности с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детьми ( составление проектов об овощных культурах).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714620"/>
            <a:ext cx="8215370" cy="37147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весной организовать субботник – «Весенние помощники»  (приобщить родителей для разработки огорода).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подготовить природный материал для опытов (стаканчики с землей для посадки семян: фасоль, помидоры), палочки,  лейки с водой, лопатки.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-подобрать детскую и педагогическую литературу, иллюстрации, грамзаписи, видео фильмы, дидактические игры.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сделать папку- ширму »Здоровое питание детей в летний период».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-организовать совместную выставку детей с родителями «Дары осени».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подобрать материал для изобразительной деятельности.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просмотр видео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ильма 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Чипполино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подготовить инвентарь в природном уголке для работы в огороде.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работа над мелкой моторикой рук ( пальчиковая гимнастика).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101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/>
              <a:t> 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       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         Реализация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92922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познавательного цикла: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комплексное занятие «Заготовка овощей»,»Уход за земельным участком на огороде», «Что, где растет? Овощи.».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нтегрированное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занятие «Овощи нашего огорода»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беседы об овощах как об огородной культуре.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-опыты: « Для роста растений необходима влага и свет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». Опыт с помидорами -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пасынкование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рассматривание картин: Времена года ( на огороде; в поле осенью), рассматривание плакатов «Овощи», рассматривание иллюстраций в книгах.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-трудовой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десант «Высадка рассады». (воспитатель и дети, с привлечением родителей)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-наблюдение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огороде за ростом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редиса,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зарисовка этапов роста растений в альбоме наблюдений.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Художественная литература :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 скороговорки, загадки, сказки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Э.Мошковская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«Чужая морковка»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Стихи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Ю.Тувим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«Овощи», Н.Егоров   Редиска. Тыква. Морковка. Горох. Лук. Огурцы.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И. Беляков «Морковь», Э. Островская «Картошка», 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Шапунова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«Подсолнух», р.н.сказка «Пых», «Репка», «Мужик и медведь».</a:t>
            </a: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413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Деятельность детей: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01080" cy="438912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Рисование: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«Золотые подсолнухи», «Угости зайку морковкой», «Придумай натюрморт « - нетрадиционное.</a:t>
            </a:r>
          </a:p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Аппликация: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Заюшкин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огород» сюжетное, «Овощи на тарелки».</a:t>
            </a:r>
          </a:p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«Овощи для магазина», «Подарки для зайца», «Заготовка овощей», «Делаем винегрет», «Отгадай и вылепи», сюжетная по мотивам сказки «Пых».</a:t>
            </a:r>
          </a:p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Ручной труд: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поделки из природного материала, аппликация из нарезанных ниток.</a:t>
            </a:r>
          </a:p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Разучивание песен, хороводов , слушание музыки.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игры: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«Дай кролику морковку», «Найди и промолчи», «Найди свой домик».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«Угадай, что съел», «Опиши, а мы отгадаем», «Найди, о чем расскажу», «Загадай, мы отгадаем», «Вини-Пух пришел к обеду», «Подайте то, что назову», «Что нужно для огорода», «Вершки-корешки», «Что с начало, что потом», «Собери урожай», «Посади огород»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инсценировка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по стихотворению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Ю.Тувима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«Овощи».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97777" y="642918"/>
            <a:ext cx="8229600" cy="928694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5445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7143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Совместная деятельность с детьми и родителями: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3729596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 smtClean="0"/>
              <a:t>Циклические наблюдения за огородом</a:t>
            </a:r>
          </a:p>
          <a:p>
            <a:r>
              <a:rPr lang="ru-RU" sz="1400" dirty="0" smtClean="0"/>
              <a:t>Составление творческих рассказов «Сказка об огороде»</a:t>
            </a:r>
          </a:p>
          <a:p>
            <a:r>
              <a:rPr lang="ru-RU" sz="1400" dirty="0" smtClean="0"/>
              <a:t>Изготовление поделок из овощей для выставки «Овощной марафон».</a:t>
            </a:r>
          </a:p>
          <a:p>
            <a:r>
              <a:rPr lang="ru-RU" sz="1400" dirty="0" smtClean="0"/>
              <a:t>Беседа за круглым  столом «Целебное лукошко».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Совместное изготовление альбома (Рисунок-загадка) - «Наш огород».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Субботник.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Круглый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стол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выступление медицинского работника перед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детьми и родителями с сообщением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«Страна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Витаминия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фильма « Во саду ли , в огороде.» с участием детей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Итог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Оформление альбома « Наш огород» с детскими рисунками и загадками.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Развлечение для детей «Праздник урожая»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Выставка поделок из овощей : «Овощной марафон».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фильма « Во саду ли , в огороде.» с участием детей.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304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996720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Овощной марафон»</a:t>
            </a:r>
          </a:p>
        </p:txBody>
      </p:sp>
      <p:pic>
        <p:nvPicPr>
          <p:cNvPr id="1026" name="Picture 2" descr="C:\Users\Эд\Desktop\Фото048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905838" y="1522999"/>
            <a:ext cx="3292078" cy="4389437"/>
          </a:xfrm>
          <a:prstGeom prst="rect">
            <a:avLst/>
          </a:prstGeom>
          <a:noFill/>
        </p:spPr>
      </p:pic>
      <p:pic>
        <p:nvPicPr>
          <p:cNvPr id="1027" name="Picture 3" descr="C:\Users\Эд\Desktop\Фото04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219696" y="1709734"/>
            <a:ext cx="3286148" cy="386716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0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Эд\Desktop\Фото047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75665" y="1824609"/>
            <a:ext cx="3292078" cy="4071968"/>
          </a:xfrm>
          <a:prstGeom prst="rect">
            <a:avLst/>
          </a:prstGeom>
          <a:noFill/>
        </p:spPr>
      </p:pic>
      <p:pic>
        <p:nvPicPr>
          <p:cNvPr id="2051" name="Picture 3" descr="C:\Users\Эд\Desktop\Фото04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153012" y="1704980"/>
            <a:ext cx="3286148" cy="430529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9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Эд\Desktop\Фото048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11385" y="2003204"/>
            <a:ext cx="3292078" cy="3857653"/>
          </a:xfrm>
          <a:prstGeom prst="rect">
            <a:avLst/>
          </a:prstGeom>
          <a:noFill/>
        </p:spPr>
      </p:pic>
      <p:pic>
        <p:nvPicPr>
          <p:cNvPr id="3075" name="Picture 3" descr="C:\Users\Эд\Desktop\Фото0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010136" y="1704980"/>
            <a:ext cx="3286148" cy="44481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5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293</TotalTime>
  <Words>576</Words>
  <Application>Microsoft Office PowerPoint</Application>
  <PresentationFormat>Экран (4:3)</PresentationFormat>
  <Paragraphs>69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Проект: «Во саду ли, в огороде».    ( для детей средней группы,     длительность- долгосрочный)   </vt:lpstr>
      <vt:lpstr>                Проблема: дети не распознают характерные особенности овощей. Цель проекта: Расширить представление детей об овощах; научить различать их по внешнему виду, устанавливать причинно-следственные связи на примере образования плода через исследовательскую деятельность. Задачи: учить распознавать характерные особенности овощей, расширять представления детей об овощных культурах значении их в жизни человека. Знакомство с малыми фольклорными формами (поговорками, пословицами, стихами, песнями, загадками об овощах) ; активизация и обогащение словаря .Проявление интереса к самостоятельному наблюдению,  к труду на огороде (посадка, обработка земли). Повышать заинтересованность родителей в продуктивной досуговой деятельности с детьми ( составление проектов об овощных культурах).    </vt:lpstr>
      <vt:lpstr>                                Реализация проекта </vt:lpstr>
      <vt:lpstr>                                     Деятельность детей:</vt:lpstr>
      <vt:lpstr>      Совместная деятельность с детьми и родителями:</vt:lpstr>
      <vt:lpstr>       «Овощной марафон»</vt:lpstr>
      <vt:lpstr>          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«Во саду ли, в огороде».    ( для детей средней группы,     длительность- долгосрочный)</dc:title>
  <dc:creator>Эд</dc:creator>
  <cp:lastModifiedBy>Специалист</cp:lastModifiedBy>
  <cp:revision>35</cp:revision>
  <cp:lastPrinted>2011-12-13T10:27:51Z</cp:lastPrinted>
  <dcterms:created xsi:type="dcterms:W3CDTF">2010-12-15T07:30:11Z</dcterms:created>
  <dcterms:modified xsi:type="dcterms:W3CDTF">2014-02-04T08:43:20Z</dcterms:modified>
</cp:coreProperties>
</file>