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63" r:id="rId4"/>
    <p:sldId id="267" r:id="rId5"/>
    <p:sldId id="271" r:id="rId6"/>
    <p:sldId id="268" r:id="rId7"/>
    <p:sldId id="270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404664"/>
            <a:ext cx="7117180" cy="5400599"/>
          </a:xfrm>
        </p:spPr>
        <p:txBody>
          <a:bodyPr/>
          <a:lstStyle/>
          <a:p>
            <a:r>
              <a:rPr lang="ba-RU" dirty="0" smtClean="0"/>
              <a:t>-ҫа-ҫа-ҫа-һалдаттар          сафҡа баҫа,</a:t>
            </a:r>
            <a:br>
              <a:rPr lang="ba-RU" dirty="0" smtClean="0"/>
            </a:br>
            <a:r>
              <a:rPr lang="ba-RU" dirty="0" smtClean="0"/>
              <a:t>-һа-һа-һа-һалдаттар илде һаҡлай,</a:t>
            </a:r>
            <a:br>
              <a:rPr lang="ba-RU" dirty="0" smtClean="0"/>
            </a:br>
            <a:r>
              <a:rPr lang="ba-RU" dirty="0" smtClean="0"/>
              <a:t>-беҙ-беҙ-беҙ-тыныс    беҙҙең көнөбөҙ,</a:t>
            </a:r>
            <a:br>
              <a:rPr lang="ba-RU" dirty="0" smtClean="0"/>
            </a:br>
            <a:r>
              <a:rPr lang="ba-RU" dirty="0" smtClean="0"/>
              <a:t>-бөҙ-бөҙ-бөҙ-яҡты беҙҙең йөҙөбөҙ.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387924"/>
          </a:xfrm>
        </p:spPr>
        <p:txBody>
          <a:bodyPr/>
          <a:lstStyle/>
          <a:p>
            <a:r>
              <a:rPr lang="ba-RU" dirty="0" smtClean="0"/>
              <a:t>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0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792089"/>
          </a:xfrm>
        </p:spPr>
        <p:txBody>
          <a:bodyPr/>
          <a:lstStyle/>
          <a:p>
            <a:r>
              <a:rPr lang="ba-RU" dirty="0" smtClean="0"/>
              <a:t>Еңеүсе һалдаттары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11" y="1412776"/>
            <a:ext cx="317466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5909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3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125"/>
            <a:ext cx="42862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5301208" cy="355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1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512168"/>
          </a:xfrm>
        </p:spPr>
        <p:txBody>
          <a:bodyPr>
            <a:normAutofit fontScale="90000"/>
          </a:bodyPr>
          <a:lstStyle/>
          <a:p>
            <a:r>
              <a:rPr lang="ba-RU" dirty="0" smtClean="0"/>
              <a:t>Әмир Әминев-яҙыусы, әле «Ағиҙел» журналының баш мөхәррире.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38842" cy="428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195535"/>
          </a:xfrm>
        </p:spPr>
        <p:txBody>
          <a:bodyPr/>
          <a:lstStyle/>
          <a:p>
            <a:r>
              <a:rPr lang="ru-RU" sz="1800" dirty="0"/>
              <a:t> </a:t>
            </a:r>
            <a:br>
              <a:rPr lang="ru-RU" sz="1800" dirty="0"/>
            </a:br>
            <a:r>
              <a:rPr lang="ru-RU" sz="1800" dirty="0"/>
              <a:t>Журналист, </a:t>
            </a:r>
            <a:r>
              <a:rPr lang="ru-RU" sz="1800" dirty="0" err="1"/>
              <a:t>тәржемәсе</a:t>
            </a:r>
            <a:r>
              <a:rPr lang="ru-RU" sz="1800" dirty="0"/>
              <a:t>, </a:t>
            </a:r>
            <a:r>
              <a:rPr lang="ru-RU" sz="1800" dirty="0" err="1"/>
              <a:t>яҙыусылар</a:t>
            </a:r>
            <a:r>
              <a:rPr lang="ru-RU" sz="1800" dirty="0"/>
              <a:t> </a:t>
            </a:r>
            <a:r>
              <a:rPr lang="ru-RU" sz="1800" dirty="0" err="1"/>
              <a:t>союзының</a:t>
            </a:r>
            <a:r>
              <a:rPr lang="ru-RU" sz="1800" dirty="0"/>
              <a:t> проза </a:t>
            </a:r>
            <a:r>
              <a:rPr lang="ru-RU" sz="1800" dirty="0" err="1"/>
              <a:t>секцияһы</a:t>
            </a:r>
            <a:r>
              <a:rPr lang="ru-RU" sz="1800" dirty="0"/>
              <a:t> </a:t>
            </a:r>
            <a:r>
              <a:rPr lang="ru-RU" sz="1800" dirty="0" err="1"/>
              <a:t>етәксеһе</a:t>
            </a:r>
            <a:r>
              <a:rPr lang="ru-RU" sz="1800" dirty="0"/>
              <a:t>, </a:t>
            </a:r>
            <a:r>
              <a:rPr lang="ru-RU" sz="1800" dirty="0" err="1"/>
              <a:t>Башҡортостан</a:t>
            </a:r>
            <a:r>
              <a:rPr lang="ru-RU" sz="1800" dirty="0"/>
              <a:t> </a:t>
            </a:r>
            <a:r>
              <a:rPr lang="ru-RU" sz="1800" dirty="0" err="1"/>
              <a:t>яҙыусылар</a:t>
            </a:r>
            <a:r>
              <a:rPr lang="ru-RU" sz="1800" dirty="0"/>
              <a:t> </a:t>
            </a:r>
            <a:r>
              <a:rPr lang="ru-RU" sz="1800" dirty="0" err="1"/>
              <a:t>берлеге</a:t>
            </a:r>
            <a:r>
              <a:rPr lang="ru-RU" sz="1800" dirty="0"/>
              <a:t> </a:t>
            </a:r>
            <a:r>
              <a:rPr lang="ru-RU" sz="1800" dirty="0" err="1"/>
              <a:t>ағзаһы</a:t>
            </a:r>
            <a:r>
              <a:rPr lang="ru-RU" sz="1800" dirty="0"/>
              <a:t>, </a:t>
            </a:r>
            <a:r>
              <a:rPr lang="ru-RU" sz="1800" dirty="0" err="1" smtClean="0"/>
              <a:t>Республиканың</a:t>
            </a:r>
            <a:r>
              <a:rPr lang="ru-RU" sz="1800" dirty="0" smtClean="0"/>
              <a:t>  </a:t>
            </a:r>
            <a:r>
              <a:rPr lang="ru-RU" sz="1800" dirty="0" err="1"/>
              <a:t>атҡаҙанған</a:t>
            </a:r>
            <a:r>
              <a:rPr lang="ru-RU" sz="1800" dirty="0"/>
              <a:t> </a:t>
            </a:r>
            <a:r>
              <a:rPr lang="ru-RU" sz="1800" dirty="0" err="1"/>
              <a:t>мәҙәниәт</a:t>
            </a:r>
            <a:r>
              <a:rPr lang="ru-RU" sz="1800" dirty="0"/>
              <a:t> </a:t>
            </a:r>
            <a:r>
              <a:rPr lang="ru-RU" sz="1800" dirty="0" err="1"/>
              <a:t>хеҙмәткәре</a:t>
            </a:r>
            <a:r>
              <a:rPr lang="ru-RU" sz="1800" dirty="0"/>
              <a:t>, </a:t>
            </a:r>
            <a:r>
              <a:rPr lang="ru-RU" sz="1800" dirty="0" err="1"/>
              <a:t>йәмәғәт</a:t>
            </a:r>
            <a:r>
              <a:rPr lang="ru-RU" sz="1800" dirty="0"/>
              <a:t> </a:t>
            </a:r>
            <a:r>
              <a:rPr lang="ru-RU" sz="1800" dirty="0" err="1"/>
              <a:t>эшмәкәре</a:t>
            </a:r>
            <a:r>
              <a:rPr lang="ru-RU" sz="18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23" y="1772816"/>
            <a:ext cx="1978868" cy="282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60" y="3789040"/>
            <a:ext cx="277199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99" y="1772816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4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/>
              <a:t>Һүҙлек эше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a-RU" sz="2800" dirty="0" smtClean="0"/>
              <a:t>Хәбәрһеҙ юғалған-пропал без вести</a:t>
            </a:r>
          </a:p>
          <a:p>
            <a:r>
              <a:rPr lang="ba-RU" sz="2800" dirty="0" smtClean="0"/>
              <a:t>Төш юрау-толковать сон</a:t>
            </a:r>
          </a:p>
          <a:p>
            <a:r>
              <a:rPr lang="ba-RU" sz="2800" dirty="0" smtClean="0"/>
              <a:t>Бөтә ғүмере-всю жизнь</a:t>
            </a:r>
          </a:p>
          <a:p>
            <a:r>
              <a:rPr lang="ba-RU" sz="2800" dirty="0" smtClean="0"/>
              <a:t>Йыуатыу-утешать</a:t>
            </a:r>
          </a:p>
          <a:p>
            <a:r>
              <a:rPr lang="ba-RU" sz="2800" dirty="0" smtClean="0"/>
              <a:t>Шыбырлап-шепотом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72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521027"/>
          </a:xfrm>
        </p:spPr>
        <p:txBody>
          <a:bodyPr/>
          <a:lstStyle/>
          <a:p>
            <a:r>
              <a:rPr lang="ba-RU" dirty="0" smtClean="0"/>
              <a:t>Олатайым миҙалдары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ba-RU" sz="2400" dirty="0" smtClean="0"/>
              <a:t>Олатайым миҙалдары</a:t>
            </a:r>
          </a:p>
          <a:p>
            <a:pPr marL="0" indent="0">
              <a:buNone/>
            </a:pPr>
            <a:r>
              <a:rPr lang="ba-RU" sz="2400" dirty="0" smtClean="0"/>
              <a:t>Сыңғылдап сың-сың сыңлай</a:t>
            </a:r>
          </a:p>
          <a:p>
            <a:pPr marL="0" indent="0">
              <a:buNone/>
            </a:pPr>
            <a:r>
              <a:rPr lang="ba-RU" sz="2400" dirty="0" smtClean="0"/>
              <a:t>Мин тыңлайым шул сыңларҙы</a:t>
            </a:r>
          </a:p>
          <a:p>
            <a:pPr marL="0" indent="0">
              <a:buNone/>
            </a:pPr>
            <a:r>
              <a:rPr lang="ba-RU" sz="2400" dirty="0" smtClean="0"/>
              <a:t>Кемдәрҙе сыңды тыңлай</a:t>
            </a:r>
          </a:p>
          <a:p>
            <a:pPr marL="0" indent="0">
              <a:buNone/>
            </a:pPr>
            <a:r>
              <a:rPr lang="ba-RU" sz="2400" dirty="0" smtClean="0"/>
              <a:t>Сың-сың сыңлайҙар</a:t>
            </a:r>
          </a:p>
          <a:p>
            <a:pPr marL="0" indent="0">
              <a:buNone/>
            </a:pPr>
            <a:r>
              <a:rPr lang="ba-RU" sz="2400" dirty="0" smtClean="0"/>
              <a:t>Беҙ еңдек тип йырлайҙар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3180383" cy="432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2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66738"/>
            <a:ext cx="85725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3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134</TotalTime>
  <Words>54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Autumn</vt:lpstr>
      <vt:lpstr>-ҫа-ҫа-ҫа-һалдаттар          сафҡа баҫа, -һа-һа-һа-һалдаттар илде һаҡлай, -беҙ-беҙ-беҙ-тыныс    беҙҙең көнөбөҙ, -бөҙ-бөҙ-бөҙ-яҡты беҙҙең йөҙөбөҙ.</vt:lpstr>
      <vt:lpstr>Еңеүсе һалдаттары</vt:lpstr>
      <vt:lpstr>Презентация PowerPoint</vt:lpstr>
      <vt:lpstr>Әмир Әминев-яҙыусы, әле «Ағиҙел» журналының баш мөхәррире.</vt:lpstr>
      <vt:lpstr>  Журналист, тәржемәсе, яҙыусылар союзының проза секцияһы етәксеһе, Башҡортостан яҙыусылар берлеге ағзаһы, Республиканың  атҡаҙанған мәҙәниәт хеҙмәткәре, йәмәғәт эшмәкәре.</vt:lpstr>
      <vt:lpstr>Һүҙлек эше</vt:lpstr>
      <vt:lpstr>Олатайым миҙалдары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-ҫа-ҫа-ҫа-һалдаттар сафҡа баҫа</dc:title>
  <dc:creator>Администратор</dc:creator>
  <cp:lastModifiedBy>Admin</cp:lastModifiedBy>
  <cp:revision>20</cp:revision>
  <dcterms:created xsi:type="dcterms:W3CDTF">2012-02-11T12:03:02Z</dcterms:created>
  <dcterms:modified xsi:type="dcterms:W3CDTF">2012-03-29T12:14:02Z</dcterms:modified>
</cp:coreProperties>
</file>