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7" r:id="rId9"/>
    <p:sldId id="278" r:id="rId10"/>
    <p:sldId id="279" r:id="rId11"/>
    <p:sldId id="282" r:id="rId12"/>
    <p:sldId id="267" r:id="rId13"/>
    <p:sldId id="269" r:id="rId14"/>
    <p:sldId id="268" r:id="rId15"/>
    <p:sldId id="270" r:id="rId16"/>
    <p:sldId id="271" r:id="rId17"/>
    <p:sldId id="272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9417-CFB9-4426-AFD9-85E6C5F1F30A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A5B-2D3B-451E-BB98-E50018EF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9417-CFB9-4426-AFD9-85E6C5F1F30A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A5B-2D3B-451E-BB98-E50018EF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9417-CFB9-4426-AFD9-85E6C5F1F30A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A5B-2D3B-451E-BB98-E50018EF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9417-CFB9-4426-AFD9-85E6C5F1F30A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A5B-2D3B-451E-BB98-E50018EF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9417-CFB9-4426-AFD9-85E6C5F1F30A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A5B-2D3B-451E-BB98-E50018EF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9417-CFB9-4426-AFD9-85E6C5F1F30A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A5B-2D3B-451E-BB98-E50018EF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9417-CFB9-4426-AFD9-85E6C5F1F30A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A5B-2D3B-451E-BB98-E50018EF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9417-CFB9-4426-AFD9-85E6C5F1F30A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A5B-2D3B-451E-BB98-E50018EF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9417-CFB9-4426-AFD9-85E6C5F1F30A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A5B-2D3B-451E-BB98-E50018EF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9417-CFB9-4426-AFD9-85E6C5F1F30A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A5B-2D3B-451E-BB98-E50018EF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9417-CFB9-4426-AFD9-85E6C5F1F30A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A5B-2D3B-451E-BB98-E50018EF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59417-CFB9-4426-AFD9-85E6C5F1F30A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46A5B-2D3B-451E-BB98-E50018EF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Шарль Перро.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1628-1703г.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0_1e0e8_ca98a867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928802"/>
            <a:ext cx="4071966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Добрые,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хорошие слова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Превратились в жемчуга и розы!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Грубые и злые- в жаб и змей…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Назовите сказку поскорей!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92537" y="285728"/>
            <a:ext cx="4676775" cy="585791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malchik-s-palch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357166"/>
            <a:ext cx="4929222" cy="57864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Смышлёность этого мальчишки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Спасла его и шесть братишек,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Хоть ростом мал он, да удал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Так кто из вас о нём читал?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302097590_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1000108"/>
            <a:ext cx="3695700" cy="4762500"/>
          </a:xfrm>
        </p:spPr>
      </p:pic>
      <p:sp>
        <p:nvSpPr>
          <p:cNvPr id="18" name="Текст 1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В1862году сказки Шарля Перро 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Иллюстрирует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Французский художник и график Гюстав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</a:rPr>
              <a:t>Доре</a:t>
            </a:r>
            <a:r>
              <a:rPr lang="ru-RU" sz="3200" i="1" dirty="0" smtClean="0">
                <a:solidFill>
                  <a:srgbClr val="002060"/>
                </a:solidFill>
              </a:rPr>
              <a:t>.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1302097597_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142984"/>
            <a:ext cx="3848100" cy="4762500"/>
          </a:xfrm>
          <a:prstGeom prst="rect">
            <a:avLst/>
          </a:prstGeom>
        </p:spPr>
      </p:pic>
      <p:pic>
        <p:nvPicPr>
          <p:cNvPr id="7" name="Рисунок 6" descr="1302097624_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000108"/>
            <a:ext cx="3833813" cy="4833938"/>
          </a:xfrm>
          <a:prstGeom prst="rect">
            <a:avLst/>
          </a:prstGeom>
        </p:spPr>
      </p:pic>
      <p:pic>
        <p:nvPicPr>
          <p:cNvPr id="8" name="Рисунок 7" descr="1302097494_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1071546"/>
            <a:ext cx="3833813" cy="4762500"/>
          </a:xfrm>
          <a:prstGeom prst="rect">
            <a:avLst/>
          </a:prstGeom>
        </p:spPr>
      </p:pic>
      <p:pic>
        <p:nvPicPr>
          <p:cNvPr id="9" name="Рисунок 8" descr="1302097530_0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1071546"/>
            <a:ext cx="3838575" cy="4762500"/>
          </a:xfrm>
          <a:prstGeom prst="rect">
            <a:avLst/>
          </a:prstGeom>
        </p:spPr>
      </p:pic>
      <p:pic>
        <p:nvPicPr>
          <p:cNvPr id="10" name="Рисунок 9" descr="1302097653_03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9124" y="1000108"/>
            <a:ext cx="3724275" cy="4857760"/>
          </a:xfrm>
          <a:prstGeom prst="rect">
            <a:avLst/>
          </a:prstGeom>
        </p:spPr>
      </p:pic>
      <p:pic>
        <p:nvPicPr>
          <p:cNvPr id="12" name="Рисунок 11" descr="1302097561_01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7686" y="1000108"/>
            <a:ext cx="3781425" cy="4762500"/>
          </a:xfrm>
          <a:prstGeom prst="rect">
            <a:avLst/>
          </a:prstGeom>
        </p:spPr>
      </p:pic>
      <p:pic>
        <p:nvPicPr>
          <p:cNvPr id="14" name="Рисунок 13" descr="1302097660_03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57686" y="1000108"/>
            <a:ext cx="3929090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_2ceca_7afb98f0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72779" y="273050"/>
            <a:ext cx="4516291" cy="5853113"/>
          </a:xfrm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Замечательные иллюстрации создала художница, живущая в США</a:t>
            </a:r>
          </a:p>
          <a:p>
            <a:r>
              <a:rPr lang="ru-RU" sz="2800" i="1" dirty="0" err="1" smtClean="0">
                <a:solidFill>
                  <a:srgbClr val="002060"/>
                </a:solidFill>
              </a:rPr>
              <a:t>Кинуко</a:t>
            </a:r>
            <a:r>
              <a:rPr lang="ru-RU" sz="2800" i="1" dirty="0" smtClean="0">
                <a:solidFill>
                  <a:srgbClr val="002060"/>
                </a:solidFill>
              </a:rPr>
              <a:t> И. </a:t>
            </a:r>
            <a:r>
              <a:rPr lang="ru-RU" sz="2800" i="1" dirty="0" err="1" smtClean="0">
                <a:solidFill>
                  <a:srgbClr val="002060"/>
                </a:solidFill>
              </a:rPr>
              <a:t>Крафт</a:t>
            </a:r>
            <a:r>
              <a:rPr lang="ru-RU" sz="2800" i="1" dirty="0" smtClean="0">
                <a:solidFill>
                  <a:srgbClr val="002060"/>
                </a:solidFill>
              </a:rPr>
              <a:t>.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0_2cecd_891f947e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428604"/>
            <a:ext cx="4429156" cy="5500702"/>
          </a:xfrm>
          <a:prstGeom prst="rect">
            <a:avLst/>
          </a:prstGeom>
        </p:spPr>
      </p:pic>
      <p:pic>
        <p:nvPicPr>
          <p:cNvPr id="9" name="Рисунок 8" descr="15b187a7e2c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357166"/>
            <a:ext cx="4500594" cy="5715040"/>
          </a:xfrm>
          <a:prstGeom prst="rect">
            <a:avLst/>
          </a:prstGeom>
        </p:spPr>
      </p:pic>
      <p:pic>
        <p:nvPicPr>
          <p:cNvPr id="10" name="Рисунок 9" descr="374_malhcik_s_palchik_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357166"/>
            <a:ext cx="4500594" cy="5715040"/>
          </a:xfrm>
          <a:prstGeom prst="rect">
            <a:avLst/>
          </a:prstGeom>
        </p:spPr>
      </p:pic>
      <p:pic>
        <p:nvPicPr>
          <p:cNvPr id="11" name="Рисунок 10" descr="1234605752_29868697_1217523629_herbert_dicksee6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285728"/>
            <a:ext cx="4572032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1608d9c22d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142984"/>
            <a:ext cx="3810000" cy="5000660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Многие читали книги с рисунками Б. </a:t>
            </a:r>
            <a:r>
              <a:rPr lang="ru-RU" sz="2800" i="1" dirty="0" err="1" smtClean="0">
                <a:solidFill>
                  <a:srgbClr val="002060"/>
                </a:solidFill>
              </a:rPr>
              <a:t>Дехтерева</a:t>
            </a:r>
            <a:r>
              <a:rPr lang="ru-RU" sz="2800" i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Э. Булатова и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 В. Васильева.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99627bb530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857232"/>
            <a:ext cx="3857652" cy="5072098"/>
          </a:xfrm>
          <a:prstGeom prst="rect">
            <a:avLst/>
          </a:prstGeom>
        </p:spPr>
      </p:pic>
      <p:pic>
        <p:nvPicPr>
          <p:cNvPr id="11" name="Рисунок 10" descr="shapochka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857232"/>
            <a:ext cx="3871930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idx="1"/>
          </p:nvPr>
        </p:nvSpPr>
        <p:spPr>
          <a:xfrm>
            <a:off x="428596" y="1571612"/>
            <a:ext cx="4040188" cy="639762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002060"/>
                </a:solidFill>
              </a:rPr>
              <a:t>«Красная шапочка»</a:t>
            </a:r>
            <a:endParaRPr lang="ru-RU" sz="4000" i="1" dirty="0">
              <a:solidFill>
                <a:srgbClr val="002060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300" i="1" u="sng" dirty="0" smtClean="0">
                <a:solidFill>
                  <a:srgbClr val="002060"/>
                </a:solidFill>
              </a:rPr>
              <a:t>                                                                          </a:t>
            </a:r>
          </a:p>
          <a:p>
            <a:r>
              <a:rPr lang="ru-RU" sz="2300" i="1" u="sng" dirty="0" smtClean="0">
                <a:solidFill>
                  <a:srgbClr val="002060"/>
                </a:solidFill>
              </a:rPr>
              <a:t>                                                                                                     </a:t>
            </a:r>
          </a:p>
          <a:p>
            <a:endParaRPr lang="ru-RU" sz="2400" u="sng" dirty="0" smtClean="0">
              <a:solidFill>
                <a:srgbClr val="002060"/>
              </a:solidFill>
            </a:endParaRPr>
          </a:p>
          <a:p>
            <a:endParaRPr lang="ru-RU" sz="2400" u="sng" dirty="0" smtClean="0">
              <a:solidFill>
                <a:srgbClr val="002060"/>
              </a:solidFill>
            </a:endParaRPr>
          </a:p>
          <a:p>
            <a:endParaRPr lang="ru-RU" sz="2400" u="sng" dirty="0" smtClean="0">
              <a:solidFill>
                <a:srgbClr val="002060"/>
              </a:solidFill>
            </a:endParaRPr>
          </a:p>
          <a:p>
            <a:endParaRPr lang="ru-RU" sz="2400" u="sng" dirty="0" smtClean="0">
              <a:solidFill>
                <a:srgbClr val="002060"/>
              </a:solidFill>
            </a:endParaRPr>
          </a:p>
          <a:p>
            <a:endParaRPr lang="ru-RU" sz="2400" u="sng" dirty="0" smtClean="0">
              <a:solidFill>
                <a:srgbClr val="002060"/>
              </a:solidFill>
            </a:endParaRPr>
          </a:p>
          <a:p>
            <a:endParaRPr lang="ru-RU" sz="2400" u="sng" dirty="0" smtClean="0">
              <a:solidFill>
                <a:srgbClr val="002060"/>
              </a:solidFill>
            </a:endParaRPr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002060"/>
                </a:solidFill>
              </a:rPr>
              <a:t>«Синяя борода»</a:t>
            </a:r>
            <a:endParaRPr lang="ru-RU" sz="4000" i="1" dirty="0">
              <a:solidFill>
                <a:srgbClr val="002060"/>
              </a:solidFill>
            </a:endParaRPr>
          </a:p>
        </p:txBody>
      </p:sp>
      <p:sp>
        <p:nvSpPr>
          <p:cNvPr id="38" name="Содержимое 3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0_3370d_30b07dac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214554"/>
            <a:ext cx="3357586" cy="3500438"/>
          </a:xfrm>
          <a:prstGeom prst="rect">
            <a:avLst/>
          </a:prstGeom>
        </p:spPr>
      </p:pic>
      <p:pic>
        <p:nvPicPr>
          <p:cNvPr id="9" name="Рисунок 8" descr="28885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428868"/>
            <a:ext cx="3143240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2a190ce2e369c6e20e2739caa477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000372"/>
            <a:ext cx="3929058" cy="3035306"/>
          </a:xfrm>
          <a:prstGeom prst="rect">
            <a:avLst/>
          </a:prstGeom>
        </p:spPr>
      </p:pic>
      <p:pic>
        <p:nvPicPr>
          <p:cNvPr id="3" name="Рисунок 2" descr="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14678" cy="3214686"/>
          </a:xfrm>
          <a:prstGeom prst="rect">
            <a:avLst/>
          </a:prstGeom>
        </p:spPr>
      </p:pic>
      <p:pic>
        <p:nvPicPr>
          <p:cNvPr id="4" name="Рисунок 3" descr="64080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0"/>
            <a:ext cx="3214678" cy="321468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i="1" u="sng" dirty="0" smtClean="0">
                <a:solidFill>
                  <a:srgbClr val="002060"/>
                </a:solidFill>
              </a:rPr>
              <a:t>                                                                                                  </a:t>
            </a:r>
            <a:endParaRPr lang="ru-RU" sz="2800" i="1" u="sng" dirty="0">
              <a:solidFill>
                <a:srgbClr val="00206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0" y="3286124"/>
            <a:ext cx="8858280" cy="3429024"/>
          </a:xfrm>
        </p:spPr>
        <p:txBody>
          <a:bodyPr>
            <a:normAutofit lnSpcReduction="10000"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«Кот в сапогах»                                                                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                                                                                               «Подарки феи» </a:t>
            </a:r>
          </a:p>
          <a:p>
            <a:endParaRPr lang="ru-RU" sz="2400" i="1" dirty="0" smtClean="0">
              <a:solidFill>
                <a:srgbClr val="002060"/>
              </a:solidFill>
            </a:endParaRPr>
          </a:p>
          <a:p>
            <a:endParaRPr lang="ru-RU" sz="2400" i="1" dirty="0" smtClean="0">
              <a:solidFill>
                <a:srgbClr val="002060"/>
              </a:solidFill>
            </a:endParaRPr>
          </a:p>
          <a:p>
            <a:endParaRPr lang="ru-RU" sz="2400" i="1" dirty="0" smtClean="0">
              <a:solidFill>
                <a:srgbClr val="002060"/>
              </a:solidFill>
            </a:endParaRPr>
          </a:p>
          <a:p>
            <a:endParaRPr lang="ru-RU" sz="2400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          </a:t>
            </a: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                                      «Золушка»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2786082" cy="2571768"/>
          </a:xfrm>
          <a:prstGeom prst="rect">
            <a:avLst/>
          </a:prstGeom>
        </p:spPr>
      </p:pic>
      <p:pic>
        <p:nvPicPr>
          <p:cNvPr id="4" name="Рисунок 3" descr="ring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214290"/>
            <a:ext cx="3092454" cy="2571768"/>
          </a:xfrm>
          <a:prstGeom prst="rect">
            <a:avLst/>
          </a:prstGeom>
        </p:spPr>
      </p:pic>
      <p:pic>
        <p:nvPicPr>
          <p:cNvPr id="5" name="Рисунок 4" descr="веретено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3429000"/>
            <a:ext cx="2647950" cy="2928958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3000372"/>
            <a:ext cx="6472254" cy="371477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«Мальчик с пальчик»                   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    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«Спящая красавица»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8200" y="3000372"/>
            <a:ext cx="4038600" cy="312579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«Ослиная шкура»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i="1" dirty="0" smtClean="0">
                <a:solidFill>
                  <a:srgbClr val="002060"/>
                </a:solidFill>
              </a:rPr>
              <a:t>Как бы мне хотелось</a:t>
            </a:r>
            <a:br>
              <a:rPr lang="ru-RU" sz="3200" i="1" dirty="0" smtClean="0">
                <a:solidFill>
                  <a:srgbClr val="002060"/>
                </a:solidFill>
              </a:rPr>
            </a:br>
            <a:r>
              <a:rPr lang="ru-RU" sz="3200" i="1" dirty="0" smtClean="0">
                <a:solidFill>
                  <a:srgbClr val="002060"/>
                </a:solidFill>
              </a:rPr>
              <a:t>Жить в волшебном доме,</a:t>
            </a:r>
            <a:br>
              <a:rPr lang="ru-RU" sz="3200" i="1" dirty="0" smtClean="0">
                <a:solidFill>
                  <a:srgbClr val="002060"/>
                </a:solidFill>
              </a:rPr>
            </a:br>
            <a:r>
              <a:rPr lang="ru-RU" sz="3200" i="1" dirty="0" smtClean="0">
                <a:solidFill>
                  <a:srgbClr val="002060"/>
                </a:solidFill>
              </a:rPr>
              <a:t>Где хранятся сказки, </a:t>
            </a: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Как стихи в альбоме.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Где огонь в камине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 Создаёт уют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И на книжной полке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 Чудеса живут.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Где в старинном кресле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Чуть скрипя пером,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Сочиняет сказки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Друг мой- Шарль Перро.</a:t>
            </a:r>
          </a:p>
          <a:p>
            <a:pPr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" name="Содержимое 15" descr="64182851_225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8" y="0"/>
            <a:ext cx="414337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572428" cy="250033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Презентацию составила </a:t>
            </a:r>
            <a:r>
              <a:rPr lang="ru-RU" dirty="0" smtClean="0">
                <a:solidFill>
                  <a:srgbClr val="002060"/>
                </a:solidFill>
              </a:rPr>
              <a:t>Цветкова </a:t>
            </a:r>
            <a:r>
              <a:rPr lang="ru-RU" sz="3600" dirty="0" smtClean="0">
                <a:solidFill>
                  <a:srgbClr val="002060"/>
                </a:solidFill>
              </a:rPr>
              <a:t>И. Н.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учитель начальных классов МОУ СОШ №43 г. Твери.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000372"/>
            <a:ext cx="6400800" cy="2638428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Использованы материалы: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Шарль Перро - </a:t>
            </a:r>
            <a:r>
              <a:rPr lang="ru-RU" sz="2800" dirty="0" err="1" smtClean="0">
                <a:solidFill>
                  <a:srgbClr val="002060"/>
                </a:solidFill>
              </a:rPr>
              <a:t>Википедия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http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  <a:r>
              <a:rPr lang="en-US" sz="2000" dirty="0" smtClean="0">
                <a:solidFill>
                  <a:srgbClr val="002060"/>
                </a:solidFill>
              </a:rPr>
              <a:t>//otshelnik.net/content/vie/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http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  <a:r>
              <a:rPr lang="en-US" sz="2000" dirty="0" smtClean="0">
                <a:solidFill>
                  <a:srgbClr val="002060"/>
                </a:solidFill>
              </a:rPr>
              <a:t>//blogs.privet.ru/user/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http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  <a:r>
              <a:rPr lang="en-US" sz="2000" dirty="0" smtClean="0">
                <a:solidFill>
                  <a:srgbClr val="002060"/>
                </a:solidFill>
              </a:rPr>
              <a:t>//community.lavejornal.com/</a:t>
            </a:r>
            <a:r>
              <a:rPr lang="en-US" sz="2000" dirty="0" err="1" smtClean="0">
                <a:solidFill>
                  <a:srgbClr val="002060"/>
                </a:solidFill>
              </a:rPr>
              <a:t>detskie</a:t>
            </a:r>
            <a:r>
              <a:rPr lang="en-US" sz="2000" dirty="0" smtClean="0">
                <a:solidFill>
                  <a:srgbClr val="002060"/>
                </a:solidFill>
              </a:rPr>
              <a:t> –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knigi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 http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  <a:r>
              <a:rPr lang="en-US" sz="2000" dirty="0" smtClean="0">
                <a:solidFill>
                  <a:srgbClr val="002060"/>
                </a:solidFill>
              </a:rPr>
              <a:t>//</a:t>
            </a:r>
            <a:r>
              <a:rPr lang="en-US" sz="2000" dirty="0" err="1" smtClean="0">
                <a:solidFill>
                  <a:srgbClr val="002060"/>
                </a:solidFill>
              </a:rPr>
              <a:t>nashe</a:t>
            </a:r>
            <a:r>
              <a:rPr lang="en-US" sz="2000" dirty="0" smtClean="0">
                <a:solidFill>
                  <a:srgbClr val="002060"/>
                </a:solidFill>
              </a:rPr>
              <a:t> – </a:t>
            </a:r>
            <a:r>
              <a:rPr lang="en-US" sz="2000" dirty="0" err="1" smtClean="0">
                <a:solidFill>
                  <a:srgbClr val="002060"/>
                </a:solidFill>
              </a:rPr>
              <a:t>nasledie</a:t>
            </a:r>
            <a:r>
              <a:rPr lang="en-US" sz="2000" dirty="0" smtClean="0">
                <a:solidFill>
                  <a:srgbClr val="002060"/>
                </a:solidFill>
              </a:rPr>
              <a:t>. live.jornal.com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http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  <a:r>
              <a:rPr lang="en-US" sz="2000" dirty="0" smtClean="0">
                <a:solidFill>
                  <a:srgbClr val="002060"/>
                </a:solidFill>
              </a:rPr>
              <a:t>//www.ljpisk.ru/archive/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67350"/>
            <a:ext cx="1428750" cy="1390650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40" y="0"/>
            <a:ext cx="1428760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Мы из сказки-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Ты нас знаешь.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Если вспомнишь- отгадаешь.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А не вспомнишь,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Ну так что ж?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Сказку заново прочтёшь!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03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285728"/>
            <a:ext cx="723900" cy="676275"/>
          </a:xfrm>
          <a:prstGeom prst="rect">
            <a:avLst/>
          </a:prstGeom>
        </p:spPr>
      </p:pic>
      <p:pic>
        <p:nvPicPr>
          <p:cNvPr id="7" name="Рисунок 6" descr="n0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0"/>
            <a:ext cx="1266825" cy="1266825"/>
          </a:xfrm>
          <a:prstGeom prst="rect">
            <a:avLst/>
          </a:prstGeom>
        </p:spPr>
      </p:pic>
      <p:pic>
        <p:nvPicPr>
          <p:cNvPr id="8" name="Рисунок 7" descr="flover_002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95775"/>
            <a:ext cx="1885950" cy="2562225"/>
          </a:xfrm>
          <a:prstGeom prst="rect">
            <a:avLst/>
          </a:prstGeom>
        </p:spPr>
      </p:pic>
      <p:pic>
        <p:nvPicPr>
          <p:cNvPr id="9" name="Рисунок 8" descr="03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723900" cy="676275"/>
          </a:xfrm>
          <a:prstGeom prst="rect">
            <a:avLst/>
          </a:prstGeom>
        </p:spPr>
      </p:pic>
      <p:pic>
        <p:nvPicPr>
          <p:cNvPr id="12" name="Рисунок 11" descr="00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3467100"/>
            <a:ext cx="372427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1e104_aaf935bc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500042"/>
            <a:ext cx="4623013" cy="5853113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00034" y="1500174"/>
            <a:ext cx="3008313" cy="4691063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Она красива и мила, 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Имя её от слова «зола».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flipH="1">
            <a:off x="3857620" y="2571745"/>
            <a:ext cx="545786" cy="400052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Содержимое 4" descr="0_1e0f6_a32078ed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785794"/>
            <a:ext cx="4429156" cy="5786478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14282" y="928670"/>
            <a:ext cx="3286148" cy="4691063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Знайте, этого плутишку,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Никому не обхитрить;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Людоеда словно мышку,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Умудрился проглотить!</a:t>
            </a:r>
            <a:endParaRPr lang="ru-RU" sz="32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u="sng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0_1e106_12e55a6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89182" y="273050"/>
            <a:ext cx="4483485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В гости к бабушке пошла,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Пироги ей понесла,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Серый волк за ней следил,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Обманул и проглотил.</a:t>
            </a:r>
            <a:endParaRPr lang="ru-RU" sz="32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_1e0f8_ebed7b9b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9917" y="273050"/>
            <a:ext cx="4542016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Человек немолодой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С очень синей бородой.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И вообще для всех людей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Он отъявленный злодей.</a:t>
            </a:r>
            <a:endParaRPr lang="ru-RU" sz="32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_oslinay_shkyra_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571480"/>
            <a:ext cx="4448175" cy="564360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Ослиной кожею покройтесь как палаткой.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Таите нежные черты.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Так кто подумает,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Что в шкуре гадкой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Сокрыто чудо красоты.</a:t>
            </a:r>
          </a:p>
          <a:p>
            <a:endParaRPr lang="ru-RU" sz="32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76067579_0_41c44_817f05ef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6516" y="273050"/>
            <a:ext cx="4828818" cy="587059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Жизнь красотой его не наделила,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Зато умом сверх меры наградила.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Ум и помог ему счастливым стать.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Кто сможет имя отгадать?</a:t>
            </a:r>
            <a:endParaRPr lang="ru-RU" sz="32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0_1e10e_4fd3bc26_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500042"/>
            <a:ext cx="4071966" cy="564360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Эта сказка не нова.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В ней принцесса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Всё спала.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Феи злобной то вина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И укол веретена.</a:t>
            </a:r>
            <a:endParaRPr lang="ru-RU" sz="32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376</Words>
  <Application>Microsoft Office PowerPoint</Application>
  <PresentationFormat>Экран (4:3)</PresentationFormat>
  <Paragraphs>106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Шарль Перро.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                                                                                                </vt:lpstr>
      <vt:lpstr>Слайд 17</vt:lpstr>
      <vt:lpstr>Как бы мне хотелось Жить в волшебном доме, Где хранятся сказки, </vt:lpstr>
      <vt:lpstr>Презентацию составила Цветкова И. Н. учитель начальных классов МОУ СОШ №43 г. Твери.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Шарль Перро.</dc:title>
  <dc:creator>USER</dc:creator>
  <cp:lastModifiedBy>Учитель</cp:lastModifiedBy>
  <cp:revision>61</cp:revision>
  <dcterms:created xsi:type="dcterms:W3CDTF">2011-08-26T11:22:07Z</dcterms:created>
  <dcterms:modified xsi:type="dcterms:W3CDTF">2011-12-07T11:51:24Z</dcterms:modified>
</cp:coreProperties>
</file>