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5" r:id="rId9"/>
    <p:sldId id="263" r:id="rId10"/>
    <p:sldId id="266" r:id="rId11"/>
    <p:sldId id="270" r:id="rId12"/>
    <p:sldId id="269" r:id="rId13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79292A9-818A-407A-94F6-6278616A2424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311898-1C49-4048-A89F-8FAF74896C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92A9-818A-407A-94F6-6278616A2424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1898-1C49-4048-A89F-8FAF74896C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92A9-818A-407A-94F6-6278616A2424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1898-1C49-4048-A89F-8FAF74896C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9292A9-818A-407A-94F6-6278616A2424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311898-1C49-4048-A89F-8FAF74896C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79292A9-818A-407A-94F6-6278616A2424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311898-1C49-4048-A89F-8FAF74896C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92A9-818A-407A-94F6-6278616A2424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1898-1C49-4048-A89F-8FAF74896C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92A9-818A-407A-94F6-6278616A2424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1898-1C49-4048-A89F-8FAF74896C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9292A9-818A-407A-94F6-6278616A2424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311898-1C49-4048-A89F-8FAF74896C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92A9-818A-407A-94F6-6278616A2424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1898-1C49-4048-A89F-8FAF74896C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9292A9-818A-407A-94F6-6278616A2424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311898-1C49-4048-A89F-8FAF74896C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9292A9-818A-407A-94F6-6278616A2424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311898-1C49-4048-A89F-8FAF74896C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spd="slow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9292A9-818A-407A-94F6-6278616A2424}" type="datetimeFigureOut">
              <a:rPr lang="ru-RU" smtClean="0"/>
              <a:pPr/>
              <a:t>19.11.2012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311898-1C49-4048-A89F-8FAF74896C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mb dir="vert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2&amp;text=%D0%BA%D0%B0%D1%80%D1%82%D0%B8%D0%BD%D0%BA%D0%B8%20%D0%BE%D0%B3%D0%BE%D1%80%D0%BE%D0%B4%D0%B0&amp;noreask=1&amp;img_url=img.labirint.ru/images/comments_pic/1006/07lab5njj1265876888.jpg&amp;pos=72&amp;rpt=simage&amp;lr=21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gif"/><Relationship Id="rId7" Type="http://schemas.openxmlformats.org/officeDocument/2006/relationships/image" Target="../media/image19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gif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p=5&amp;text=%D1%80%D0%BE%D1%81%D1%82%D0%BA%D0%B8%20%D0%B1%D0%BE%D0%B1%D0%BE%D0%B2&amp;noreask=1&amp;img_url=life.comments.ua/img/20120514125942.jpg&amp;pos=155&amp;rpt=simage&amp;lr=213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text=%D1%80%D0%BE%D1%81%D1%82%D0%BA%D0%B8%20%D0%B1%D0%BE%D0%B1%D0%BE%D0%B2&amp;noreask=1&amp;img_url=www.rostokpro.com/images/large/pic_pea%20shoots.jpg&amp;pos=6&amp;rpt=simage&amp;lr=21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1%80%D0%BE%D1%81%D1%82%D0%BA%D0%B8%20%D0%B1%D0%BE%D0%B1%D0%BE%D0%B2&amp;noreask=1&amp;img_url=storage.pressfoto.ru/2012.03/118681781865fccaf21c1318778b4f4118fc5736e6e_b.jpg&amp;pos=13&amp;rpt=simage&amp;lr=21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214290"/>
            <a:ext cx="6858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Мы устроим огород-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удивится весь народ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429132"/>
            <a:ext cx="6858000" cy="5334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Исследовательская работа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 учащихся 3 класса «А»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ГБОУ города Москвы ЦО № 1455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Морозова Константина и Морозовой Екатерины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Руководитель проекта : Любанская Л.А.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2052" name="Picture 4" descr="http://im7-tub-ru.yandex.net/i?id=38301667-3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428992" y="1214422"/>
            <a:ext cx="3786214" cy="28829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1020445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3500430" y="2000240"/>
            <a:ext cx="3857652" cy="44505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57290" y="500042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Защита проекта в классе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20447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42910" y="714356"/>
            <a:ext cx="5000628" cy="3643338"/>
          </a:xfrm>
          <a:prstGeom prst="rect">
            <a:avLst/>
          </a:prstGeom>
        </p:spPr>
      </p:pic>
      <p:pic>
        <p:nvPicPr>
          <p:cNvPr id="4" name="Рисунок 3" descr="animashka-154[1]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572132" y="4000504"/>
            <a:ext cx="2476504" cy="2519843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журнал приусадебное хозяйство, дача, сад, огород, цветник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472" y="4214818"/>
            <a:ext cx="1571625" cy="2057401"/>
          </a:xfrm>
          <a:prstGeom prst="rect">
            <a:avLst/>
          </a:prstGeom>
          <a:noFill/>
        </p:spPr>
      </p:pic>
      <p:pic>
        <p:nvPicPr>
          <p:cNvPr id="3076" name="Picture 4" descr="http://selnov.ru/images/katalog/dacha/dacha12/ku11_2012.gi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28860" y="2428868"/>
            <a:ext cx="1571625" cy="2057401"/>
          </a:xfrm>
          <a:prstGeom prst="rect">
            <a:avLst/>
          </a:prstGeom>
          <a:noFill/>
        </p:spPr>
      </p:pic>
      <p:pic>
        <p:nvPicPr>
          <p:cNvPr id="3078" name="Picture 6" descr="http://selnov.ru/images/niz/books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286248" y="857232"/>
            <a:ext cx="1428760" cy="2024078"/>
          </a:xfrm>
          <a:prstGeom prst="rect">
            <a:avLst/>
          </a:prstGeom>
          <a:noFill/>
        </p:spPr>
      </p:pic>
      <p:pic>
        <p:nvPicPr>
          <p:cNvPr id="3080" name="Picture 8" descr="http://selnov.ru/images/katalog/gazeta/pg12/pg22_2012.gif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143636" y="285728"/>
            <a:ext cx="1571625" cy="20574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4414" y="428604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Литература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3082" name="Picture 10" descr="_skin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7072330" y="2714620"/>
            <a:ext cx="1428750" cy="2000251"/>
          </a:xfrm>
          <a:prstGeom prst="rect">
            <a:avLst/>
          </a:prstGeom>
          <a:noFill/>
        </p:spPr>
      </p:pic>
      <p:pic>
        <p:nvPicPr>
          <p:cNvPr id="3084" name="Picture 12" descr="_skin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143504" y="3429000"/>
            <a:ext cx="1428750" cy="1819276"/>
          </a:xfrm>
          <a:prstGeom prst="rect">
            <a:avLst/>
          </a:prstGeom>
          <a:noFill/>
        </p:spPr>
      </p:pic>
      <p:pic>
        <p:nvPicPr>
          <p:cNvPr id="3086" name="Picture 14" descr="_skin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3428992" y="4643446"/>
            <a:ext cx="1409700" cy="20002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964" y="1000108"/>
            <a:ext cx="903003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Введение.</a:t>
            </a:r>
          </a:p>
          <a:p>
            <a:endParaRPr lang="ru-RU" b="1" dirty="0" smtClean="0">
              <a:solidFill>
                <a:srgbClr val="003300"/>
              </a:solidFill>
            </a:endParaRPr>
          </a:p>
          <a:p>
            <a:pPr algn="ctr"/>
            <a:r>
              <a:rPr lang="ru-RU" b="1" dirty="0" smtClean="0">
                <a:solidFill>
                  <a:srgbClr val="003300"/>
                </a:solidFill>
              </a:rPr>
              <a:t>Мы живем в частном доме с приусадебным участком. </a:t>
            </a:r>
          </a:p>
          <a:p>
            <a:r>
              <a:rPr lang="ru-RU" b="1" dirty="0" smtClean="0">
                <a:solidFill>
                  <a:srgbClr val="003300"/>
                </a:solidFill>
              </a:rPr>
              <a:t>Каждую весну родители сажают огород. Нам с братом захотелось </a:t>
            </a:r>
          </a:p>
          <a:p>
            <a:r>
              <a:rPr lang="ru-RU" b="1" dirty="0" smtClean="0">
                <a:solidFill>
                  <a:srgbClr val="003300"/>
                </a:solidFill>
              </a:rPr>
              <a:t>самим посадить грядки, организовать свой огород. Работать на земле </a:t>
            </a:r>
          </a:p>
          <a:p>
            <a:r>
              <a:rPr lang="ru-RU" b="1" dirty="0" smtClean="0">
                <a:solidFill>
                  <a:srgbClr val="003300"/>
                </a:solidFill>
              </a:rPr>
              <a:t> полезно – физический труд на свежем воздухе укрепляет</a:t>
            </a:r>
          </a:p>
          <a:p>
            <a:r>
              <a:rPr lang="ru-RU" b="1" dirty="0" smtClean="0">
                <a:solidFill>
                  <a:srgbClr val="003300"/>
                </a:solidFill>
              </a:rPr>
              <a:t> здоровье, а наблюдать за тем, как  маленькое зернышко превращается</a:t>
            </a:r>
          </a:p>
          <a:p>
            <a:r>
              <a:rPr lang="ru-RU" b="1" dirty="0" smtClean="0">
                <a:solidFill>
                  <a:srgbClr val="003300"/>
                </a:solidFill>
              </a:rPr>
              <a:t>в большое растение – очень интересно. </a:t>
            </a:r>
          </a:p>
          <a:p>
            <a:endParaRPr lang="ru-RU" dirty="0"/>
          </a:p>
        </p:txBody>
      </p:sp>
      <p:pic>
        <p:nvPicPr>
          <p:cNvPr id="3" name="Рисунок 2" descr="217[1]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14282" y="3863320"/>
            <a:ext cx="3429024" cy="2994680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2303" y="642918"/>
            <a:ext cx="4401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8000"/>
                </a:solidFill>
                <a:latin typeface="Times New Roman" pitchFamily="18" charset="0"/>
              </a:rPr>
              <a:t>Актуальность данной работы</a:t>
            </a:r>
            <a:r>
              <a:rPr lang="ru-RU" sz="2400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135729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Проект направлен на расширение и обобщение знаний о культурных огородных растениях Московской области, на то, как ухаживать за растениями, на осознание значимости овощей в жизнедеятельности человека. 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2290" name="Picture 2" descr="http://www.kids-price.ru/contentimg/pic64/size0/6756_139759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3571876"/>
            <a:ext cx="4776810" cy="28098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28604"/>
            <a:ext cx="4572000" cy="32224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u="sng" dirty="0" smtClean="0">
                <a:solidFill>
                  <a:srgbClr val="008000"/>
                </a:solidFill>
              </a:rPr>
              <a:t>Объект исследования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ростки бобов, турецкого гороха</a:t>
            </a:r>
          </a:p>
          <a:p>
            <a:pPr>
              <a:lnSpc>
                <a:spcPct val="90000"/>
              </a:lnSpc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sz="2000" b="1" u="sng" dirty="0" smtClean="0">
                <a:solidFill>
                  <a:srgbClr val="006600"/>
                </a:solidFill>
              </a:rPr>
              <a:t>Предмет исследования</a:t>
            </a:r>
            <a:endParaRPr lang="ru-RU" sz="2000" dirty="0" smtClean="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6600"/>
                </a:solidFill>
              </a:rPr>
              <a:t>          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Проращивание семян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sz="2000" b="1" u="sng" dirty="0" smtClean="0">
                <a:solidFill>
                  <a:srgbClr val="008000"/>
                </a:solidFill>
              </a:rPr>
              <a:t>Цель исследования</a:t>
            </a:r>
          </a:p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Определение сроков прорастания семян и условий для проращивания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 descr="http://vkus-zhizni.ru/wp-content/uploads/2011/08/bean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14678" y="3571876"/>
            <a:ext cx="3958484" cy="263681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714356"/>
            <a:ext cx="3052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3300"/>
                </a:solidFill>
              </a:rPr>
              <a:t>Участники проекта</a:t>
            </a:r>
            <a:endParaRPr lang="ru-RU" sz="2400" dirty="0">
              <a:solidFill>
                <a:srgbClr val="003300"/>
              </a:solidFill>
            </a:endParaRPr>
          </a:p>
        </p:txBody>
      </p:sp>
      <p:pic>
        <p:nvPicPr>
          <p:cNvPr id="3" name="Рисунок 2" descr="P1020443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500298" y="1428736"/>
            <a:ext cx="4572032" cy="4464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4414" y="2357430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Катя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58082" y="4643446"/>
            <a:ext cx="99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Костя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214290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 чего мы начали</a:t>
            </a:r>
            <a:endParaRPr lang="ru-RU" sz="2800" dirty="0"/>
          </a:p>
        </p:txBody>
      </p:sp>
      <p:pic>
        <p:nvPicPr>
          <p:cNvPr id="3" name="Рисунок 2" descr="P1020444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643174" y="928670"/>
            <a:ext cx="3732303" cy="32861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28794" y="4357694"/>
            <a:ext cx="54361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1.Выбрали семена для проращивания.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2.Подготовили контейнер.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3.Заложили семена на влажную тряпочку.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4.Завели Дневник наблюдений.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428604"/>
            <a:ext cx="5933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</a:rPr>
              <a:t>Дневник наблюдений за семенами</a:t>
            </a:r>
            <a:endParaRPr lang="ru-RU" sz="2400" b="1" dirty="0">
              <a:solidFill>
                <a:srgbClr val="0066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678"/>
                <a:gridCol w="440532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происходит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 ноября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Положили семена в блюдце, полили водой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 ноября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Фасоль и горох набухли и увеличились</a:t>
                      </a:r>
                      <a:r>
                        <a:rPr lang="ru-RU" baseline="0" dirty="0" smtClean="0"/>
                        <a:t> в два раза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 ноября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Появились маленькие росточки белого цвета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 ноября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Росточки увеличились в два раза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 ноября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Появились зеленые стебельки. А на белых – маленькие корешки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 ноября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зеленых стебельках появились зеленые листочки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7-tub-ru.yandex.net/i?id=181342541-2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428604"/>
            <a:ext cx="4218638" cy="30718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786182" y="1214422"/>
            <a:ext cx="34259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3300"/>
                </a:solidFill>
              </a:rPr>
              <a:t>Проросшие семена </a:t>
            </a:r>
          </a:p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высадили в грунт</a:t>
            </a:r>
            <a:endParaRPr lang="ru-RU" sz="2400" b="1" dirty="0">
              <a:solidFill>
                <a:srgbClr val="003300"/>
              </a:solidFill>
            </a:endParaRPr>
          </a:p>
        </p:txBody>
      </p:sp>
      <p:pic>
        <p:nvPicPr>
          <p:cNvPr id="5" name="Picture 2" descr="http://im6-tub-ru.yandex.net/i?id=203623901-4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14810" y="2643182"/>
            <a:ext cx="4276756" cy="3207567"/>
          </a:xfrm>
          <a:prstGeom prst="ellipse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5-tub-ru.yandex.net/i?id=285213474-0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488" y="2571744"/>
            <a:ext cx="3143272" cy="42862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357166"/>
            <a:ext cx="793999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Вывод :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b="1" dirty="0" smtClean="0">
                <a:solidFill>
                  <a:srgbClr val="003300"/>
                </a:solidFill>
              </a:rPr>
              <a:t>1.Семена фасоли и гороха прорастают в течение недели.</a:t>
            </a:r>
          </a:p>
          <a:p>
            <a:r>
              <a:rPr lang="ru-RU" sz="2000" b="1" dirty="0" smtClean="0">
                <a:solidFill>
                  <a:srgbClr val="003300"/>
                </a:solidFill>
              </a:rPr>
              <a:t>2.Про прорастания нужна вода, тепло, воздух и свет. </a:t>
            </a:r>
            <a:endParaRPr lang="ru-RU" sz="2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</TotalTime>
  <Words>266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Мы устроим огород-  удивится весь народ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устроим огород-  удивится весь народ</dc:title>
  <dc:creator>LyudOK</dc:creator>
  <cp:lastModifiedBy>LyudOK</cp:lastModifiedBy>
  <cp:revision>21</cp:revision>
  <dcterms:created xsi:type="dcterms:W3CDTF">2012-11-17T03:35:33Z</dcterms:created>
  <dcterms:modified xsi:type="dcterms:W3CDTF">2012-11-19T15:02:11Z</dcterms:modified>
</cp:coreProperties>
</file>