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61" r:id="rId6"/>
    <p:sldId id="262" r:id="rId7"/>
    <p:sldId id="259" r:id="rId8"/>
    <p:sldId id="269" r:id="rId9"/>
    <p:sldId id="266" r:id="rId10"/>
    <p:sldId id="267" r:id="rId11"/>
    <p:sldId id="268" r:id="rId12"/>
    <p:sldId id="263" r:id="rId13"/>
    <p:sldId id="265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642918"/>
            <a:ext cx="9001156" cy="25574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i="1" dirty="0" smtClean="0">
                <a:latin typeface="+mn-lt"/>
              </a:rPr>
              <a:t>АКВАРИУМ - ИСКУССТВЕННАЯ ЭКОСИСТЕМА.</a:t>
            </a:r>
            <a:endParaRPr lang="ru-RU" b="0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http://www.iknowit.ru/image_base/2009/pimg_671_12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231816"/>
            <a:ext cx="4214842" cy="342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ОБИТАТЕЛИ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7"/>
            <a:ext cx="4038600" cy="25717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Аквариумные растения - в основном выходцы из тропических и субтропических стран, приспособленные к температуре от 18 до 35° С. В наших природных водоемах практически нет растений, пригодных для домашнего аквариума.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38600" cy="492618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При выборе растений для декоративного аквариума надо учитывать их внешний облик, размеры по требуемой площади и высоте, число листьев и их «прозрачность» (от нее зависит проходимость света в нижние слои и возможность наблюдать расположенные сзади растения), сочетание по цвету и форме с соседними растениями, скорость роста. </a:t>
            </a:r>
          </a:p>
          <a:p>
            <a:r>
              <a:rPr lang="ru-RU" dirty="0" smtClean="0"/>
              <a:t>Если этого не соблюдать, то через некоторое время после посадки одни растения начнут угнетать другие и в конце концов более слабые погибнут.</a:t>
            </a:r>
            <a:endParaRPr lang="ru-RU" dirty="0"/>
          </a:p>
        </p:txBody>
      </p:sp>
      <p:pic>
        <p:nvPicPr>
          <p:cNvPr id="6" name="Рисунок 5" descr="13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4071942"/>
            <a:ext cx="1910957" cy="2547942"/>
          </a:xfrm>
          <a:prstGeom prst="rect">
            <a:avLst/>
          </a:prstGeom>
        </p:spPr>
      </p:pic>
      <p:pic>
        <p:nvPicPr>
          <p:cNvPr id="7" name="Рисунок 6" descr="echinodor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4429132"/>
            <a:ext cx="1905000" cy="190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428604"/>
            <a:ext cx="4429156" cy="621510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Растения в аквариуме выполняют различные функции необходимые как для рыб, так и для аквариума в целом. Живые растения в аквариуме - это прежде всего активный потребитель нежелательных в аквариуме органических веществ, таких как нитраты. При помощи растений в аквариуме устанавливается биологическое равновесие.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источник кислорода для рыб, кроме того, многие виды рыб используют растения как укрытия и субстрат для нереста, например: </a:t>
            </a:r>
            <a:r>
              <a:rPr lang="ru-RU" dirty="0" err="1" smtClean="0"/>
              <a:t>скалярии</a:t>
            </a:r>
            <a:r>
              <a:rPr lang="ru-RU" dirty="0" smtClean="0"/>
              <a:t>, </a:t>
            </a:r>
            <a:r>
              <a:rPr lang="ru-RU" dirty="0" err="1" smtClean="0"/>
              <a:t>расборы</a:t>
            </a:r>
            <a:r>
              <a:rPr lang="ru-RU" dirty="0" smtClean="0"/>
              <a:t> и многие другие. Кроме того, хорошо растущие и развивающиеся растения - это несомненное украшение аквариума, придающее ему более естественный и привлекательный вид.</a:t>
            </a:r>
            <a:endParaRPr lang="ru-RU" dirty="0"/>
          </a:p>
        </p:txBody>
      </p:sp>
      <p:pic>
        <p:nvPicPr>
          <p:cNvPr id="5" name="Содержимое 4" descr="osveschenie_akvariuma_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447224"/>
            <a:ext cx="4038600" cy="28176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571479"/>
          <a:ext cx="8215372" cy="6013584"/>
        </p:xfrm>
        <a:graphic>
          <a:graphicData uri="http://schemas.openxmlformats.org/drawingml/2006/table">
            <a:tbl>
              <a:tblPr/>
              <a:tblGrid>
                <a:gridCol w="2053843"/>
                <a:gridCol w="2053843"/>
                <a:gridCol w="2053843"/>
                <a:gridCol w="2053843"/>
              </a:tblGrid>
              <a:tr h="120670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Компоненты экосистемы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Аквариум – ЭКОСИСТЕМА?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Участие человека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Выводы</a:t>
                      </a:r>
                      <a:b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</a:br>
                      <a:r>
                        <a:rPr lang="ru-RU" sz="18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Памятка начинающего </a:t>
                      </a:r>
                      <a:r>
                        <a:rPr lang="ru-RU" sz="1800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аквариумиста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576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/>
                        </a:rPr>
                        <a:t>ВОДА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+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</a:rPr>
                        <a:t>1.Воду отстоять.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5642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/>
                        </a:rPr>
                        <a:t>ПОЧВА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+</a:t>
                      </a:r>
                      <a:br>
                        <a:rPr lang="ru-RU" sz="1800"/>
                      </a:br>
                      <a:r>
                        <a:rPr lang="ru-RU" sz="1800"/>
                        <a:t>Грунт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</a:rPr>
                        <a:t>2.Промыть средних размеров грунт.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371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/>
                        </a:rPr>
                        <a:t>СВЕТ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+</a:t>
                      </a:r>
                      <a:br>
                        <a:rPr lang="ru-RU" sz="1800"/>
                      </a:br>
                      <a:r>
                        <a:rPr lang="ru-RU" sz="1800"/>
                        <a:t>лампа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</a:rPr>
                        <a:t>3.Использовать лампу и компрессор.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371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/>
                        </a:rPr>
                        <a:t>ВОЗДУХ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+</a:t>
                      </a:r>
                      <a:br>
                        <a:rPr lang="ru-RU" sz="1800"/>
                      </a:br>
                      <a:r>
                        <a:rPr lang="ru-RU" sz="1800"/>
                        <a:t>компрессор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115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/>
                        </a:rPr>
                        <a:t>ПРОИЗВОДИТЕ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/>
                        </a:rPr>
                        <a:t>ЛИ</a:t>
                      </a:r>
                      <a:endParaRPr lang="ru-RU" sz="1800" dirty="0">
                        <a:latin typeface="Times New Roman"/>
                      </a:endParaRP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+</a:t>
                      </a:r>
                      <a:br>
                        <a:rPr lang="ru-RU" sz="1800"/>
                      </a:br>
                      <a:r>
                        <a:rPr lang="ru-RU" sz="1800"/>
                        <a:t>растения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/>
                      </a:endParaRPr>
                    </a:p>
                    <a:p>
                      <a:pPr algn="ctr"/>
                      <a:r>
                        <a:rPr lang="ru-RU" sz="1800" dirty="0">
                          <a:latin typeface="Times New Roman"/>
                        </a:rPr>
                        <a:t>4.Посадить растения.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1158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/>
                        </a:rPr>
                        <a:t>ПОТРЕБИТЕЛИ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+</a:t>
                      </a:r>
                      <a:br>
                        <a:rPr lang="ru-RU" sz="1800"/>
                      </a:br>
                      <a:r>
                        <a:rPr lang="ru-RU" sz="1800"/>
                        <a:t>рыбы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</a:rPr>
                        <a:t>5.Немного неприхотливых обитателей.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371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/>
                        </a:rPr>
                        <a:t>РАЗРУШИТЕЛИ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+/-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</a:rPr>
                        <a:t>6.Следить за чистотой.</a:t>
                      </a:r>
                    </a:p>
                  </a:txBody>
                  <a:tcPr marL="48964" marR="48964" marT="24482" marB="24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8673" name="Picture 1" descr="http://www.edu.murmansk.ru/www/no/ped_master/ivakina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466725"/>
          </a:xfrm>
          <a:prstGeom prst="rect">
            <a:avLst/>
          </a:prstGeom>
          <a:noFill/>
        </p:spPr>
      </p:pic>
      <p:pic>
        <p:nvPicPr>
          <p:cNvPr id="28674" name="Picture 2" descr="http://www.edu.murmansk.ru/www/no/ped_master/ivakina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466725"/>
          </a:xfrm>
          <a:prstGeom prst="rect">
            <a:avLst/>
          </a:prstGeom>
          <a:noFill/>
        </p:spPr>
      </p:pic>
      <p:pic>
        <p:nvPicPr>
          <p:cNvPr id="28675" name="Picture 3" descr="http://www.edu.murmansk.ru/www/no/ped_master/ivakina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466725"/>
          </a:xfrm>
          <a:prstGeom prst="rect">
            <a:avLst/>
          </a:prstGeom>
          <a:noFill/>
        </p:spPr>
      </p:pic>
      <p:pic>
        <p:nvPicPr>
          <p:cNvPr id="28676" name="Picture 4" descr="http://www.edu.murmansk.ru/www/no/ped_master/ivakina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466725"/>
          </a:xfrm>
          <a:prstGeom prst="rect">
            <a:avLst/>
          </a:prstGeom>
          <a:noFill/>
        </p:spPr>
      </p:pic>
      <p:pic>
        <p:nvPicPr>
          <p:cNvPr id="28677" name="Picture 5" descr="http://www.edu.murmansk.ru/www/no/ped_master/ivakina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466725"/>
          </a:xfrm>
          <a:prstGeom prst="rect">
            <a:avLst/>
          </a:prstGeom>
          <a:noFill/>
        </p:spPr>
      </p:pic>
      <p:pic>
        <p:nvPicPr>
          <p:cNvPr id="28678" name="Picture 6" descr="http://www.edu.murmansk.ru/www/no/ped_master/ivakina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466725"/>
          </a:xfrm>
          <a:prstGeom prst="rect">
            <a:avLst/>
          </a:prstGeom>
          <a:noFill/>
        </p:spPr>
      </p:pic>
      <p:pic>
        <p:nvPicPr>
          <p:cNvPr id="28679" name="Picture 7" descr="http://www.edu.murmansk.ru/www/no/ped_master/ivakina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571612"/>
            <a:ext cx="457200" cy="466725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7" descr="http://www.edu.murmansk.ru/www/no/ped_master/ivakina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786190"/>
            <a:ext cx="457200" cy="466725"/>
          </a:xfrm>
          <a:prstGeom prst="rect">
            <a:avLst/>
          </a:prstGeom>
          <a:noFill/>
        </p:spPr>
      </p:pic>
      <p:pic>
        <p:nvPicPr>
          <p:cNvPr id="12" name="Picture 7" descr="http://www.edu.murmansk.ru/www/no/ped_master/ivakina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572008"/>
            <a:ext cx="457200" cy="466725"/>
          </a:xfrm>
          <a:prstGeom prst="rect">
            <a:avLst/>
          </a:prstGeom>
          <a:noFill/>
        </p:spPr>
      </p:pic>
      <p:pic>
        <p:nvPicPr>
          <p:cNvPr id="13" name="Picture 7" descr="http://www.edu.murmansk.ru/www/no/ped_master/ivakina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5286388"/>
            <a:ext cx="457200" cy="466725"/>
          </a:xfrm>
          <a:prstGeom prst="rect">
            <a:avLst/>
          </a:prstGeom>
          <a:noFill/>
        </p:spPr>
      </p:pic>
      <p:pic>
        <p:nvPicPr>
          <p:cNvPr id="14" name="Picture 7" descr="http://www.edu.murmansk.ru/www/no/ped_master/ivakina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5929330"/>
            <a:ext cx="457200" cy="466725"/>
          </a:xfrm>
          <a:prstGeom prst="rect">
            <a:avLst/>
          </a:prstGeom>
          <a:noFill/>
        </p:spPr>
      </p:pic>
      <p:pic>
        <p:nvPicPr>
          <p:cNvPr id="15" name="Picture 7" descr="http://www.edu.murmansk.ru/www/no/ped_master/ivakina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285992"/>
            <a:ext cx="457200" cy="466725"/>
          </a:xfrm>
          <a:prstGeom prst="rect">
            <a:avLst/>
          </a:prstGeom>
          <a:noFill/>
        </p:spPr>
      </p:pic>
      <p:pic>
        <p:nvPicPr>
          <p:cNvPr id="16" name="Picture 7" descr="http://www.edu.murmansk.ru/www/no/ped_master/ivakina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143248"/>
            <a:ext cx="457200" cy="466725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714348" y="0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П  О  Д  У  М  А  Й!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Вставь подходящие по смыслу слова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узнали, что почва в аквариуме </a:t>
            </a:r>
            <a:r>
              <a:rPr lang="ru-RU" dirty="0" err="1" smtClean="0"/>
              <a:t>называется____________</a:t>
            </a:r>
            <a:r>
              <a:rPr lang="ru-RU" dirty="0" smtClean="0"/>
              <a:t>.  </a:t>
            </a:r>
          </a:p>
          <a:p>
            <a:r>
              <a:rPr lang="ru-RU" dirty="0" smtClean="0"/>
              <a:t> Источником кислорода для рыб являются ______________________________________________</a:t>
            </a:r>
            <a:br>
              <a:rPr lang="ru-RU" dirty="0" smtClean="0"/>
            </a:br>
            <a:r>
              <a:rPr lang="ru-RU" dirty="0" smtClean="0"/>
              <a:t>_______________________________________________</a:t>
            </a:r>
          </a:p>
          <a:p>
            <a:r>
              <a:rPr lang="ru-RU" dirty="0" smtClean="0"/>
              <a:t>Перед помещением рыб в аквариум </a:t>
            </a:r>
            <a:r>
              <a:rPr lang="ru-RU" dirty="0" err="1" smtClean="0"/>
              <a:t>необходимо____________________________________</a:t>
            </a:r>
            <a:r>
              <a:rPr lang="ru-RU" dirty="0" smtClean="0"/>
              <a:t> Аквариумные растения и рыбки нуждаются в  </a:t>
            </a:r>
            <a:r>
              <a:rPr lang="ru-RU" dirty="0" err="1" smtClean="0"/>
              <a:t>правильном_________________________________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643050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</a:t>
            </a:r>
            <a:r>
              <a:rPr lang="en-US" smtClean="0"/>
              <a:t>://www.edu.murmansk.ru/www/no/ped_master/iwakina.htm#s1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285992"/>
            <a:ext cx="6215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http://howitworks.iknowit.ru/paper1228.html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143248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http://ornithology.su/books/item/f00/s00/z0000027/st005.shtml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429132"/>
            <a:ext cx="5715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http://aquaangel.ru/info/item/63.html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143512"/>
            <a:ext cx="45537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http://www.aquariumhome.ru/plant13.htm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5786454"/>
            <a:ext cx="4280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http://www.tetrafish.ru/plants/main.php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3929066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http://www.fishaquarium.ru/osveshhenie-akvariuma/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1000108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Подготовила: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Мищенко Ольга Анатольевна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Учитель начальных классов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ГБОУ школы №106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г.Санкт-Петербурга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27146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Аквариум — это экосистема. Ведь именно так мы называем сообщество животных и растений, существующее в определенных условиях.</a:t>
            </a:r>
          </a:p>
          <a:p>
            <a:r>
              <a:rPr lang="ru-RU" dirty="0" smtClean="0"/>
              <a:t> Как и другие экосистемы, аквариум включает в себя несколько основных групп организмов, между которыми происходит непрерывный обмен веществ. Все подобные сообщества обладают определенным сходством.</a:t>
            </a:r>
            <a:endParaRPr lang="ru-RU" dirty="0"/>
          </a:p>
        </p:txBody>
      </p:sp>
      <p:pic>
        <p:nvPicPr>
          <p:cNvPr id="4" name="Рисунок 3" descr="Aquariumsi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3429000"/>
            <a:ext cx="6215106" cy="3146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ПРИЗНАКИ      ЭКОСИСТЕМЫ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28337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Организмы экосистемы </a:t>
            </a:r>
            <a:r>
              <a:rPr lang="ru-RU" dirty="0" err="1" smtClean="0"/>
              <a:t>самодостаточны</a:t>
            </a:r>
            <a:r>
              <a:rPr lang="ru-RU" dirty="0" smtClean="0"/>
              <a:t> и могут существовать неограниченно долгое время, если условия остаются постоянными.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  В каждой экосистеме можно выделить следующие составляющие: </a:t>
            </a:r>
          </a:p>
          <a:p>
            <a:r>
              <a:rPr lang="ru-RU" dirty="0" smtClean="0"/>
              <a:t>производители</a:t>
            </a:r>
          </a:p>
          <a:p>
            <a:r>
              <a:rPr lang="ru-RU" dirty="0" smtClean="0"/>
              <a:t>потребители </a:t>
            </a:r>
          </a:p>
          <a:p>
            <a:r>
              <a:rPr lang="ru-RU" dirty="0" smtClean="0"/>
              <a:t>разрушители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61"/>
            <a:ext cx="3995766" cy="24288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3. Несмотря на круговорот веществ внутри экосистемы, часть энергии все же поступает в нее извне, а часть теряется ею.</a:t>
            </a:r>
          </a:p>
          <a:p>
            <a:endParaRPr lang="ru-RU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286124"/>
            <a:ext cx="388143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76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285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857232"/>
            <a:ext cx="4071966" cy="5391168"/>
          </a:xfrm>
        </p:spPr>
        <p:txBody>
          <a:bodyPr/>
          <a:lstStyle/>
          <a:p>
            <a:r>
              <a:rPr lang="ru-RU" sz="2000" dirty="0" smtClean="0"/>
              <a:t>Аквариум, по сути, тоже является уменьшенной моделью </a:t>
            </a:r>
            <a:r>
              <a:rPr lang="ru-RU" sz="2000" dirty="0" err="1" smtClean="0"/>
              <a:t>гидро-экосистемы</a:t>
            </a:r>
            <a:r>
              <a:rPr lang="ru-RU" sz="2000" dirty="0" smtClean="0"/>
              <a:t>. Между аквариумом и природным водоемом, разумеется, существует множество различий, однако основные законы протекания всех процессов для них общие.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00562" y="857232"/>
            <a:ext cx="4186238" cy="539116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Никакая экосистема не вечна, - и как любой другой организм, она имеет три условные стадии развития:</a:t>
            </a:r>
          </a:p>
          <a:p>
            <a:pPr algn="just"/>
            <a:r>
              <a:rPr lang="ru-RU" sz="2000" dirty="0" smtClean="0"/>
              <a:t> молодость (или становление)</a:t>
            </a:r>
          </a:p>
          <a:p>
            <a:pPr algn="just"/>
            <a:r>
              <a:rPr lang="ru-RU" sz="2000" dirty="0" smtClean="0"/>
              <a:t> зрелость (или стабильное развитие)</a:t>
            </a:r>
          </a:p>
          <a:p>
            <a:pPr algn="just"/>
            <a:r>
              <a:rPr lang="ru-RU" sz="2000" dirty="0" smtClean="0"/>
              <a:t> старость (или деградация),</a:t>
            </a:r>
          </a:p>
          <a:p>
            <a:pPr algn="just"/>
            <a:r>
              <a:rPr lang="ru-RU" sz="2000" dirty="0" smtClean="0"/>
              <a:t> после прохождения которых первоначальная экосистема переходит в другую.</a:t>
            </a:r>
          </a:p>
          <a:p>
            <a:pPr algn="just"/>
            <a:endParaRPr lang="ru-RU" sz="2000" dirty="0"/>
          </a:p>
        </p:txBody>
      </p:sp>
      <p:pic>
        <p:nvPicPr>
          <p:cNvPr id="5" name="Рисунок 4" descr="pimg_670_12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357562"/>
            <a:ext cx="4217862" cy="3303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45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7430" y="2285992"/>
            <a:ext cx="2976570" cy="29765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069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 подборе обитателей домашнего водоёма, необходимо научиться следить за тем, чтобы физические особенности и жизненные потребности одних питомцев не наносили ущерб другим. </a:t>
            </a:r>
          </a:p>
          <a:p>
            <a:r>
              <a:rPr lang="ru-RU" dirty="0" smtClean="0"/>
              <a:t>К примеру, нельзя совмещать в одном аквариуме одновременно и водные растения, и рыб, которые их поедают. </a:t>
            </a:r>
          </a:p>
          <a:p>
            <a:r>
              <a:rPr lang="ru-RU" dirty="0" smtClean="0"/>
              <a:t>То же касается рыб и хищников, которые на них охотятся. </a:t>
            </a:r>
          </a:p>
          <a:p>
            <a:r>
              <a:rPr lang="ru-RU" dirty="0" smtClean="0"/>
              <a:t>Кроме того, нельзя совмещать рыб с разными требованиями к среде обитания: освещению, температуре, составу воды.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Таким образом, важным условием продолжительного здоровья экосистемы является </a:t>
            </a:r>
            <a:r>
              <a:rPr lang="ru-RU" b="1" dirty="0" smtClean="0"/>
              <a:t>уравновешенный и разумный подбор обитателей аквариума по их функциональному назначению.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ГРУНТ                       КИСЛОРОД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28337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Грунт – почва, образующая дно водоёма.</a:t>
            </a:r>
            <a:br>
              <a:rPr lang="ru-RU" dirty="0" smtClean="0"/>
            </a:br>
            <a:r>
              <a:rPr lang="ru-RU" dirty="0" smtClean="0"/>
              <a:t>Грунт нужен для того, чтобы в нём росли растения.</a:t>
            </a:r>
            <a:br>
              <a:rPr lang="ru-RU" dirty="0" smtClean="0"/>
            </a:br>
            <a:r>
              <a:rPr lang="ru-RU" dirty="0" smtClean="0"/>
              <a:t>Грунт не должен иметь острых кромок, о которые могут пораниться рыбы.</a:t>
            </a:r>
            <a:br>
              <a:rPr lang="ru-RU" dirty="0" smtClean="0"/>
            </a:br>
            <a:r>
              <a:rPr lang="ru-RU" dirty="0" smtClean="0"/>
              <a:t>Грунт – это крупный песок. Чтобы положить его в аквариум, его промывают от грязи. Лучше всего ещё и прокипятить. Потом ещё раз промывают под краном и засыпают на дно аквариума.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521194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Кислород нужен для дыхания растений и животных. Рыбы дышат кислородом, который растворён в воде. Ясно, что чем дальше от поверхности, тем меньше кислорода в воде.</a:t>
            </a:r>
            <a:br>
              <a:rPr lang="ru-RU" dirty="0" smtClean="0"/>
            </a:br>
            <a:r>
              <a:rPr lang="ru-RU" dirty="0" smtClean="0"/>
              <a:t>Нужен дополнительный источник кислорода. Например, компрессор</a:t>
            </a:r>
            <a:r>
              <a:rPr lang="ru-RU" i="1" dirty="0" smtClean="0"/>
              <a:t> .</a:t>
            </a:r>
            <a:endParaRPr lang="ru-RU" dirty="0"/>
          </a:p>
        </p:txBody>
      </p:sp>
      <p:pic>
        <p:nvPicPr>
          <p:cNvPr id="6" name="Рисунок 5" descr="akvarium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4572008"/>
            <a:ext cx="1809728" cy="2074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ОСВЕЩЕНИЕ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06906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Аквариумные растения и рыбки нуждаются в правильном </a:t>
            </a:r>
            <a:r>
              <a:rPr lang="ru-RU" b="1" dirty="0" smtClean="0"/>
              <a:t>освещении</a:t>
            </a:r>
            <a:r>
              <a:rPr lang="ru-RU" dirty="0" smtClean="0"/>
              <a:t>. Свет, которым освещена комната, для них недостаточен. Вот почему для освещения аквариума используют люминесцентные лампы и лампы накаливания. Светильники с люминесцентными лампами более яркие и потребляют меньше электроэнергии.</a:t>
            </a:r>
          </a:p>
          <a:p>
            <a:r>
              <a:rPr lang="ru-RU" dirty="0" smtClean="0"/>
              <a:t>При слабом освещении растения плохо растут, при слишком ярком — их угнетают водоросли.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06906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Лампы устанавливают в крышках или рефлекторах, которые хорошо отражают свет. Лампы располагают ближе к переднему стеклу: в этом случае рыбы выглядят наиболее ярко и естественно, а растения поворачивают свои листья к зрителю.</a:t>
            </a:r>
          </a:p>
          <a:p>
            <a:endParaRPr lang="ru-RU" dirty="0"/>
          </a:p>
        </p:txBody>
      </p:sp>
      <p:pic>
        <p:nvPicPr>
          <p:cNvPr id="5" name="Рисунок 4" descr="img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786190"/>
            <a:ext cx="4357718" cy="2917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ОБИТАТЕЛИ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000109"/>
            <a:ext cx="4281518" cy="321470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Живородящие рыбки.</a:t>
            </a:r>
            <a:r>
              <a:rPr lang="ru-RU" dirty="0" smtClean="0"/>
              <a:t> Это, пожалуй, самые распространенные питомцы   </a:t>
            </a:r>
            <a:r>
              <a:rPr lang="ru-RU" dirty="0" err="1" smtClean="0"/>
              <a:t>аквариумистов</a:t>
            </a:r>
            <a:r>
              <a:rPr lang="ru-RU" dirty="0" smtClean="0"/>
              <a:t>, неприхотливые, разнообразные по форме и расцветкам, плодовитые. Мальки этих рыбок развиваются в организмах самок, появляясь на свет примерно через 30 дней. Новорожденные рыбешки тотчас после рождения могут питаться мелкими циклопами и умеют спасаться от врагов в зарослях растений. (</a:t>
            </a:r>
            <a:r>
              <a:rPr lang="ru-RU" dirty="0" err="1" smtClean="0"/>
              <a:t>Гуппи</a:t>
            </a:r>
            <a:r>
              <a:rPr lang="ru-RU" dirty="0" smtClean="0"/>
              <a:t>, Меченосцы)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00109"/>
            <a:ext cx="4038600" cy="364333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Лабиринтовые рыбки.</a:t>
            </a:r>
            <a:r>
              <a:rPr lang="ru-RU" dirty="0" smtClean="0"/>
              <a:t> Эти рыбки дышат не только растворенным в воде кислородом, но и атмосферным воздухом, который периодически заглатывают ртом, поднимаясь для этого на поверхность. А икру и молодь лабиринтовых рыбок спасает от кислородного голодания своеобразная забота о потомстве, которую проявляют самцы. В период нереста они строят плавающие гнезда из пузырьков воздуха, каждый из которых заключен в слизистую оболочку. (</a:t>
            </a:r>
            <a:r>
              <a:rPr lang="ru-RU" dirty="0" err="1" smtClean="0"/>
              <a:t>Ляпиус</a:t>
            </a:r>
            <a:r>
              <a:rPr lang="ru-RU" dirty="0" smtClean="0"/>
              <a:t>, Бойцовая)</a:t>
            </a:r>
            <a:endParaRPr lang="ru-RU" dirty="0"/>
          </a:p>
        </p:txBody>
      </p:sp>
      <p:pic>
        <p:nvPicPr>
          <p:cNvPr id="5" name="Рисунок 4" descr="0001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143380"/>
            <a:ext cx="3076575" cy="2057400"/>
          </a:xfrm>
          <a:prstGeom prst="rect">
            <a:avLst/>
          </a:prstGeom>
        </p:spPr>
      </p:pic>
      <p:pic>
        <p:nvPicPr>
          <p:cNvPr id="7" name="Рисунок 6" descr="0001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000504"/>
            <a:ext cx="4500594" cy="2200277"/>
          </a:xfrm>
          <a:prstGeom prst="rect">
            <a:avLst/>
          </a:prstGeom>
        </p:spPr>
      </p:pic>
      <p:pic>
        <p:nvPicPr>
          <p:cNvPr id="9" name="Рисунок 8" descr="00014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4635508"/>
            <a:ext cx="2545203" cy="1979603"/>
          </a:xfrm>
          <a:prstGeom prst="rect">
            <a:avLst/>
          </a:prstGeom>
        </p:spPr>
      </p:pic>
      <p:pic>
        <p:nvPicPr>
          <p:cNvPr id="10" name="Рисунок 9" descr="00014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8" y="4581202"/>
            <a:ext cx="2633654" cy="2033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617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АКВАРИУМ - ИСКУССТВЕННАЯ ЭКОСИСТЕМА.</vt:lpstr>
      <vt:lpstr>Слайд 2</vt:lpstr>
      <vt:lpstr>Слайд 3</vt:lpstr>
      <vt:lpstr>ПРИЗНАКИ      ЭКОСИСТЕМЫ</vt:lpstr>
      <vt:lpstr>Слайд 5</vt:lpstr>
      <vt:lpstr>Особенности </vt:lpstr>
      <vt:lpstr>ГРУНТ                       КИСЛОРОД</vt:lpstr>
      <vt:lpstr>ОСВЕЩЕНИЕ</vt:lpstr>
      <vt:lpstr>ОБИТАТЕЛИ</vt:lpstr>
      <vt:lpstr>ОБИТАТЕЛИ</vt:lpstr>
      <vt:lpstr>Слайд 11</vt:lpstr>
      <vt:lpstr>Слайд 12</vt:lpstr>
      <vt:lpstr>Вставь подходящие по смыслу слова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АКВАРИУМ - ИСКУССТВЕННАЯ ЭКОСИСТЕМА.</dc:title>
  <dc:creator>Илья</dc:creator>
  <cp:lastModifiedBy>Илья</cp:lastModifiedBy>
  <cp:revision>18</cp:revision>
  <dcterms:created xsi:type="dcterms:W3CDTF">2012-11-18T15:39:19Z</dcterms:created>
  <dcterms:modified xsi:type="dcterms:W3CDTF">2012-11-19T17:02:58Z</dcterms:modified>
</cp:coreProperties>
</file>