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70"/>
    <a:srgbClr val="001B4C"/>
    <a:srgbClr val="002560"/>
    <a:srgbClr val="2975FF"/>
    <a:srgbClr val="145CDE"/>
    <a:srgbClr val="9CBCF6"/>
    <a:srgbClr val="6199FF"/>
    <a:srgbClr val="6DA1FF"/>
    <a:srgbClr val="93B6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28992" y="980728"/>
            <a:ext cx="531947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75000">
                      <a:srgbClr val="002B70"/>
                    </a:gs>
                    <a:gs pos="100000">
                      <a:srgbClr val="001B4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Неопознанный самолет</a:t>
            </a:r>
            <a:endParaRPr kumimoji="0" lang="ru-RU" sz="5400" b="1" i="0" u="none" strike="noStrike" kern="1200" normalizeH="0" baseline="0" noProof="0" dirty="0" smtClean="0">
              <a:ln w="11430"/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75000">
                    <a:srgbClr val="002B70"/>
                  </a:gs>
                  <a:gs pos="100000">
                    <a:srgbClr val="001B4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581128"/>
            <a:ext cx="4691516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Грабовская Елена Владимировна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школа-интернат  № 576 Санкт-Петербург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rv2.lori-images.net/schastlivye-molodye-ludi-v-zimnei-odezhde-na-fone-0003316886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5638800" cy="39814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– Ура! – кричали люди на всех языках планеты. – Время </a:t>
            </a:r>
            <a:r>
              <a:rPr lang="ru-RU" dirty="0" smtClean="0"/>
              <a:t>остановилось…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QE4T4zd0Xs1-euhpym0v6iBpesXN9wu4dq_s5o_-qimDTWyT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85992"/>
            <a:ext cx="4500594" cy="335758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В кабинете беспрестанно звонил </a:t>
            </a:r>
            <a:r>
              <a:rPr lang="ru-RU" dirty="0" smtClean="0"/>
              <a:t>телефон…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s://encrypted-tbn1.gstatic.com/images?q=tbn:ANd9GcRn_2DQft8BcaV66L0lwlA0kU0hXosO1IU5Hgfijg7L1kIbMX0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71678"/>
            <a:ext cx="5072098" cy="39290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только один мальчик </a:t>
            </a:r>
            <a:r>
              <a:rPr lang="ru-RU" dirty="0" smtClean="0"/>
              <a:t>удивился…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MSERUUExQWFBQVFRUVFRQUFBUUGBUUFBQVFBUWFRQXHCYeFxkjGhQUHy8gIycpLCwsFR4xNTAqNSYrLCkBCQoKDgwOGg8PGikkHyQsLCwsLCwsKSwsLCwsLCwpLCksLCwpLCwsLCwsKSkpKSwsLCksLCwpLCwsLCksKSwpLP/AABEIALcBFAMBIgACEQEDEQH/xAAbAAACAgMBAAAAAAAAAAAAAAAEBQMGAAECB//EAD8QAAEDAgQEAwYEAwcEAwAAAAEAAhEDIQQFMUESUWFxBiKBEzKRobHBQlLR4QeC8BQjJGJykvEWNENTFTOi/8QAGgEAAgMBAQAAAAAAAAAAAAAAAQMAAgQFBv/EACcRAAICAgICAgEFAQEAAAAAAAABAhEDIRIxBEEiUTITFDNhgXFC/9oADAMBAAIRAxEAPwCGgUdSCW0HJiw2XIZuC20wdQD3ChxXh6hVHmYAebbFTUkXSQ0GyjZx4Hq0wX0anE0X4SL/ABVdZXrDkvX6lSBKoviTKfZv42jyPv2PJUm69DYOxFTzKqPwg+qJZnThrTPosYxTimk819DqZ0zxA3drh6Iujn9Ld0d0K2kCpRhW8h8FLQdjGlmtM/8AkHxRtLFNOjgfVIzllM/hC23Jae0jsSp8Q7LIx07hdcKroyiPde4eq7Zgao92qfVHjEFsZ5rlgqUyNwJCG8JYswWnVtkuzDMsRRHvNdOxCG8M4x3tSXW4rwEMkFwdBi9noLSpWIZjlOwrkWPCGKZoUVNStV0Q6AW4WBbRAcrYatrA6CjdbJVug2lTu0dZTR1McUpHhsX5yeVkU7Hp+KcUtlcmOTeg4RxnsuMZR3Sw4zzhF/2mQnRnGSaKPFJNGmFEUygmuRFN6kWLaDGldgqBrlIHJ6YmSE/jH/tn9l5nh2r0rxc7/DOXnNBq5/kv5MfiXxMIWLohYstjSOgTKa4cyEuDId3R+GcvQWYAuiUaw2QgsUVTu1CyG6p8pUGMwQq0XNPK3QhS1T5SpsEbIdsPWzzfgIJB1BIKlaE9zfw/UfiD7Nsh150A7lNMF4Opgf3ji4/5Twgfqs/B3Ro5xStlTpqdpTvH+EXNvSPEPymx9DoUmNEtMOBB5EQUGmuy8ZJ9EjVJSUYUrHIWWZKCuw9RrFZMFCjP6kkBDZWeF7T1XecHzLnCat7hCT0FIvlF1giKb0FhneUIljlyHqTHBzCp2lCU3qdhTEyE4K6UbSugVdAOkBi8XBtsiMTW4WkpFUqEnuVWW9Bi62MqFeB3UrsVCXscsc5MUA8ws4q47o9mISNxlG0X2T4RFSmNW1ropj0oa5HUaqZNVsVdjFlRSiogG1F2K6CmBxAvFj/8O5UGkrp4mqzRKpjFjzyuReKpGFaWFYklyaqzRT0FLjsPAnqoqAXfMAwLZbPJFYY2Cgw8wpWWsoQ5xekDcorBMEayoBhy8AgiIsZlS5fh/ZAtnikyq+yNhoW0Mcybx+zgzEzt27ogBXRQ6hRYjBsqCHtDu+o7HZEALIUqydFdxfhXU03fyu+zv1Savgn0zDmkelvir3C0XDvzm6W8a9Do5muyhgrHK5VsrovF2gdW2SvGeFv/AFv9HfqFTg0NWWLKHmh863R0HcI3OcgxDHEmm4jm0cQ+SDpDQaXSpJpDU0+i6YMeUIlqGwZ8oRLVy5/kxxPTRDChWFEMKMQBAXQK4augmAAcThnvNzAUQyi+pTULYKsQWf8AxX+pJvFLHUqMsJDpVsc6ATE9F53n3jhnG5lVpBBsIn1TMalJ/HYG170WXKcD7Si12pIvfdMKeTxz+KqnhvxqKtRtKiwkfitEDmr+FJRnF1K0C16A/wCw2i6ynhXg++jSuSVOT+wG+Ncuqrl5Q1WoluRKBM9qzTKrLE6zWtLUjlJbthMJWLRWKEGeMdYDqo6IW8ynykC03XNCoV3X2YBpQ0XOIf5HnoQt4V9roDN6sNLRuZ9EG9BFuWZi6i6xlpN2/orU3EB7eJp/rqq1l+Ck6SrLgMmfr7ocIM/WFWNsDoFqtm++xGoKnw2bgCHmHC19D1RuFyVrT5n8R5DSEW7L6DtWB03Eg7JiiwMRYjPXNsINrnYeqKdmsM4zyTN2UYc602mdoIUpy+kBHC0AaDsjwl9k0VynjK1S4BAOltkSKVUagp8Gt5DotmsBv6afLVT9L7ZLFmDwznEl0ho19dAOpTvD4I9GjlqfUld4U8TQTuZE20PJHALVjxpITOREyhG5+KjxGV0qlqlNj/8AUxrvnEopaT6T7QuxDjvCjQCaXlj8FyPTcdkidQcNvUK84jEtptLnGB9TyCqmIwNQOLm3a4k9pv8ABcny/Dxt3HTNmHPJalsCYETTCxvCdbHmNPVTMpQuTPFLH30dCGRTNtC3CkDVhaqpl2jhblaIWlcodyvGv4nUx/az2Xsa8f8A4oD/ABX8q2+D/Mv9M+f8Bj/CZg43HdeqSvJ/4Uu/vSOi9WlTzf5mTD+J1K0StStErHY45e5CVyiXlB4gqkgijMXWSpMswKWEpUQM0SsWiVpMoA+fRlsc0FTkGOSb0qTRZzhOllM3CUZkniPf7LuyVmFWD5bRc42BhT1fDQe6XuPQNCZsIAtYRaFtw1hxE9fojxQTWDwdKm3y9pOsokOaRIgnTX5IR3tCbG2g0PqiKFBwEvcNOQ15yivqiUidgbtC7FIcj8VEcQNReN9lA/HSYmOjdu7ir6RUJq1Y0jWwm5QpxUm+0zHujudyg8TmHDA3nQEGe52CRZjnBAHul02DfdHUxqUHIlDzEY9oHvCIPmO3Ro5oHE5yAPIdr1HXPXslHmcA+sS0WAYLEjp+XuhcXUDhMAN/C0aW58/um48Msm+kZ83kRxa7Y6yrx61lR1OrxezI4g/VzbgFxb+Q8tbSrbRzElvFTPtGH8VI8Y9W6heMuw7uGpV/EXADq1syI9fkgy6tScH0XPpyJa6nJa6+24I3C2vFSqJij5D/APR7y3OGcIJe0Hk4cJHoUHjPFFNtg8E8miT/AF6Lw+v4wzA2dULyPzN4nR/M2UI7O8xqaOeBuGt4PoAkuEvRpWWJ6fnfigMHFVdf8LC4cbpsBGjBpcqXKfGbHhodUpscbcAIdeYaOKwNoXkwyXEPniIAdHF7QklxBkT/AMp7g8NVp0wBLmtvw0vYxrMhhvKr+30T9xTPV6dZr/eDSdy0xCxzOASJLbzP1XmtDxy2kYq8bTM+anwO+I1+BV9yHxBRrgOp1eKdGuEELLPBJL5I0wzRl06YxY8ESF1KyvhSPMzXcDQ/uo2PB6HcLlZfFcX8ToY86aqRsrgqQsKjKytOOmPtPaNLyP8Aih/3Q/0r1uV5F/FA/wCK9Fs8H+Zf6Zs/4BP8LXf357L1deR/wydGI9CvWpVvN/lYMH4nUrRK1K4c5YWx5j3IOuUQ9yDruVJEFOYFLZR+YOS2UIIDNkrFwSsTKAEYnNy0yLdlHhvEUOl1+/wsluJMlCvpED6rriD0DLs69oJEHrpHUhNmEugNImLxof0XleCqva4BriCTqNBNphen4Fgw9LzGXEAka7K8d9lJa6DvbMpg7usPXoEJVx0/lLgdCYDd7ncpTWzCznGbxJEAk/lbKR4nM3PsLjlo0dzupKdAUCyYjNxe/GAY80Bk9OaCr+ImAa8XJrbN/dIWgOI43Hc+XT46KDEZvSpQGwDyPmJ5QqqTZbikHVsW98aU2zfrP17LrCCmLtBdH4naSNYHPRKKVU1jwt4gJBe5wvHJvUpvVrNpsEdAB3sAtnj4Ofyl0YfK8j9NcY9k1Qlxk3/rTsgcSSTCOfYINr5vzsO25XTXRxntnGIIDQ0bfPmhMKGh3s3AFlTY6B37o805SbxA4taC3UEEdwZ+yJYKqYGpSPlPtWf+upcjo1x+6zD0KFWzeKjUGrWuLSD/AKdCmdOrxta7Tia0xykSgM2yn2glp4ajbteNQevMdFCUBY1mMoXZ/fs5aO+G/ogMP4roPMVafA7e3CQe4hOMnzZ7v7qs3hqjQ7Pjl+imzDJqFf32CfzCzviNVUsq9kFJtOq2GVZB/DUAqt+Bv9V1Syh1My1jR1ov4R/sdAS7/pIMPkeR8k3wRqNBDxYb81JLQE90WnJvFLQA2tLXiwLmkSOrufVPKha/zNMEa9l5nWqxPC4xrrorj4fzEmjTkkwIPSOfQhc3PBLaOr485S1IcU609xqOaIYQdQg61H8bNNSOX7LuhiQ7usTSema1a6J6mF5FeTfxCyqo/E8TmOa2I4osfVeuM6H0XNVjXAhzQRuDdSGOMJc4heRyVM8g8DMZRrSXg7R3XqYfN0hx/gyiHe0oNDX6xsf0ROU4yoQW1GFhba+/ULP5a5Pmv9HYX6GvEuHOXBeuHPXPZoo29yDrvUtSqgsRWbzHxVGiC7HOS8lFYyu38w+KAfimfmCZCLroq2dkrFHxrFeitjTEZEHXpkEflP2KbZV4YpaPcHOOojRK8Biy0jkU4pvDi10wQV1lVmPkwn/pWgHh0eYR0Bi+y7zTEwI0mXG/LTsJhNSQRx2MQRtCFx+Ha/Vsif3Ca1oie9lBzOv5o5C8fEyUkxWeNbZvmP8AWytvinwm8tc+iS6bw0XjlyVIyzJiHecGeyS4qK5SHRd6RMK1aoLu4WnVospsPgWi415m6eYfLmxou3YNjRf5rJLM3r0PUKBMJXvC7rEur0h+FvE93cCG/MoapiACYpj5g/FdU8Q4tkjhOlzta/0XV8TyYqHGTqjk+Z4spT5QV2H47HMgNnuOfqhxXm6SYqsZ1ul7n1Cffd8AtS8vGzM/AyFyZVHNR4k6WknRVZhrxLXj+YR8whsR4lxFOzmiNJBn4GLJsPIhJ6Yufh5IlyOIAtOgj4Lr+1KjUs8qEe4fj+ynp5vV19nHd37KPKl2T9rP6LJmNd1o1kR3ClxGNDSVWqXiCpN6QdHN0fZA4rF1ariXO4Z2bP1UlmjRaHiTbprRYcXn7W6uA7n7IE+IQ/QuPQD91XMVgYcLkzqmODy4C9x6pE8qUbs1Q8RXsbMzK/uu7QrV4PxxdxCNIIB8sgm4vuq3Qw8wD7w90/ZGZJjP74tcYJsFzp+Q3F6NkPGjGSdnpOHx7YvMEkRF2xsVBiGlj7W3B6KuUM/NN/C/QzDhYH5aqx0sXTrU/Kbt05xySeakMlCugzC4viHX6oh1SYKTUjFwimAvu1wB3B0PZXUhVBQpgEripR4wRz33ClZGsqF2YD2gY1ridyNAo6emROhPg/DOI4iauJPDNg0CY2kpqMgpxBc49eJH+yXQZCKxx+g85fYjreEqLvxVB/OUuxXgaiR/9lQfzT9Va3lAYqoeSPGK6ByZTv8AoeiNalQ9LIjD+FKDdGk9XFWBtMalL8fmEENagyWyH/4Wn+U/FaWe1dzWKnCP0HkxDgsQHAQdk5w1ayrFPI6lG9I8bPyE+YdjujcHmoJ4TLXDVrgQfgmyVdCky/5Jiw9kHVs+U8tkbxcW25if8u5Vd8MYoF5brI+hVlpthzpv+L10j6JsXaCRUDIgHt9kBjMjp1CZaA78wEXCJPEHAmNYtsDdqnrtgi+onT6nr9lKtbLdbKZjsIabouRsf+FA4/8AJV2qsabwC087zzslGb5CPfp26benJYsnje4mmGb0yr4xga3i0jVLcxrN4QWzfmbp3WaHtcHctCIuq9VocQI5W9QkQST2Pb+gFr5+15+Snp0pE7KSjg+FcYzFBghP5cnUSlVtguYYiGkDlEDVIKeAqVHeawnTdMHPLjJ02COwoC2Rl+lHXZnkubJMHl1rCT8kxpeH3O1MBE4Ko0CbesJZnvisxwUrAkA1LDeLH7rHF5Ms6iPfGEbYXUyelT95wHQmEvq5hSB4KbZA/ERA9OarmGxLn1o96XRMlwJm1zz5q1/2Fjqc6Hf9E/Jh/S/N2Kjk57iKMfSaXNPO6aYagPZ8TrDbmleYt8zYuBYIx7i6m1osQR+6k03GOwxe2GkgAEGdwUBmFXgqNqNMGQo8Nmwpu4HeYHUcuy34iYYBaZAgjqNVWGNxmk/ZJSuNod4+oK1IP0J1/wBUXUGVZq6mdbd0PgK0si+xtzC4qjhKVxW4svfs9BwOK9o0HWeXMJqzDWuYskfgx59gSd3fa/1VjwzONwHx7bq0I+jPPTJcPhTZoBPU/VS18O5o26hv3Tak0NHCNAhawh1t9VueFJGdTFgqrDWWYvCcDQ6dTGkQg3VFndx0xq2GisuXFEYfDiBIkxfVbxGEEEi0CY2smfpurK8ti2o9B1qbSZLRPOEY90oWs1JLApY3l81i5ebrEQETcOFxXyplQQ5vFynUdjqFE2hVbqCexn5KQY2PeJHQgj6qxUGwOXPw9QOa4lo1a65jodVeW1obxAkyZFtiqkKwcNf62Vg8PYsPZE3baNbbK8GQOfRO5gC37rsGRfW2m5GnouxeRr05hQ1GRpt80wIPXbbQjcCfxclJh6di3+hzupalEuA25+m4UYomR+YCI0nqhQbKzn+Ca3zwQZgjn1HeFTXyK0geU++OuxHVelZnhPa04Gv2C84zTDGk4yCD1Cx5YVK0uzTjlaOcVWtA1+iVupSZOqNpvDtYWzR/oJcfhoY3Yv8AZqSjShEFgHRaojiuLj5SmOWiiRzWYXDhGm/6Ip2HY5ogAlsWO4BXAcB+qg4/NIBComy+gyoaLeEsoincFxJc4yCLNG0+qExFeah4bN5G3rCLqY4cNwJj4dklc8yTuU5NzWyrSiMa1CYI2UVWgRMcp9Qt4XFHQo+rRlvRKbcdBpMreJ8NvY4VQ4FlS7SL3OoI2Iuj6rD7MNdqAApGUOE3MwdEWKfEST1J+CdkzOVf0KjjUUwDCD2cGbb8xyPZN34f2jZbr9eSplXMXCo6NCd1aPC2YHjaNQYty6FTNhlFcw45r8T0nJst9lQYwi4EnublOctwF+KTGgHVL/akgFqd4R0UwN4HoTqr4Ipy/wCGfLZOKov3j4BCudJJ22U+IpACd/slz3rVOVCooizVxcARo3bvul+GHE9reqatIMg6HmhBhuF9gSBcR8llkrfIatKg0/VTUpGuiiogui0dEU5lu61QXsVJivE5aS4lpAbqB9rJXXcWnhcIKc1nuaSAl+PYajYNiLg/ZJnBPosmxcXBYgKtUsPC4QRzWJJextTcpgAbGD0P7pTSx4RlPG81YqSVMlov/Dwnmwlv7fJD0Mlq0Xh1KqHD8lRsSNxxt/RFjFBE060qWQZ4Z3EBqI+SId6JWx6Ko4sz5jY77eqYpECWgjTRbLQ7vbutSBcXW3sgK5AavQjWe41gc0qzfIKeIEuE2ADhYj0VgYbd7fsQuauH3ClEs87q+AOEk0nnX3HR9dkmzDBVKQHEIvEGHabgwvVHUp1sVG7CAg8Q6cwUmWJSGqbR5DxTYrC8e634DZepO8J4d8n2bQTYkJTif4dMBBpmPn9Up4H6LrKvZVsHgGxfVZisPTaP1VjqeFqzbCHciEnzbw1XGt+QAP1Wd4p3seskfRVcdiRshmC8oirhCHEEcJBvxSuXUXN94R1C1KkqQt7Zj3CJ3TPK8yZHBU05hK2N4iGxJOhUrMMG7E9lVxtUG6G2KwIjiB4uHluNih31fI8jXht62+6IyysRbUHnG6MpeG3vqEAgMsb69BHdL4O1ZHJUV/JPDHtDxPiDtpPdXTLPDgp+ZrSb3DW2nvuicmy5rHhhgiR6idl6VTfDdv5dFsjB5e2ZpT4dIq+Hy58tLwWAXiIki8dAnWGEyYgbRuUZVbxCCLKAv4RH9dE+GNQ6ESk5EFcyYQTsI5Mg5rRJueqFdiFWST7Cv6F9VxYb3HdEYZvEQQbAQhsZR4vdgc5JXGDwVUuEEDmQTYJCfyoZ6H9Gjaeq4rOspeCBHJC1XiIW30IBHi0z6lLcXimsJGpU2IxTi6BpuUDiMtcX8RcI2EGfgkNv0XX9gdbMwTp8f+FiW4vDua8glYkvkXBKeVVfzt//AF+iIpYCsNCzvJ+4RtLRGUgq0QCo4SuN2k9/2TClhq3+X/d+yIpA8kTTJQoJBTo1eQ+Ka4fDAN8wk78lCwqR3EdHwOytFVsBNTqNvsAuqFXiPl0vKHoMc0GSHdYhbbVeJADel4VuX2QJNZswVoOI0u3l3QgpxdzCSeRkLp2ZNb5Yja/7o8/stX0M+AEdToo8QbtaN1y7FgNk7BV/EZs5tQPOmwn7IZMiiCMbHxaNDZSMbI1KDo5i2o0OsOm67YCTMH1/RWUl6I0/YSaZMb+q4LiLFjj8woaofNhHYj5rsVagGsncQpyBRFWyahU8zqIO9xCAr+GsFVBaG8JP5T+qYNzWD5xHeyGx+Aa+nUFL33BxbBjzHSD3VeSfRba7Kjjv4YVGuLqDmObeASWu/QqnZzTrYGW1afDN28QBB7K7+FvHLnVDQry2q0kea2liCNnJz4vyxuNo+z8vE0gt4jvykaK0XFMLb6PFsPmjqoJIi8dFZ/DGdudYklrfLPQ7A/1qkmPyesx/CabiRxAta0nS0w0aJzkWUVGsaxtGpcgnyOHrJGkBDLVaJDvZe8Bg2cQcG3Gh4iYVnwNVpgaEfCEhy/AvAEtLdLGPsmVOk4EEEWQxtxKT2P2VxEIPF1YInaf2UYxRjQH4hD1nFwvbsfuVolkTQpRB8zxTwAWiQD5uYHMIOlmwP6bpniQHUy1ogkRe/dLG5MIub9FmyXy+I2NVsxlUlPctbFMHczKT0sGG7opmOLQREjbp3Rwvi7YJq+hlWxEDVKsRUdUPlENj3jueg3CGNN1R0ufI5C3oijUi2n9aLRfIpVAzcLw3Nzt0UGLxYYC47AwOe6IqVeXxSfGnicRMgAyg3S0QT1vEUn3T8AsQWGw3E2Viz8mX0O6RRLHLFiAQilVRTHLaxAhOwIlrVixWRCUNXULFisQ2DCwwRcfdbWKAZHXwbXiDIHQkIZmT0wZgnvdYsVHFN7RZdDGmwDQLuFixMQswNWyFixEJHUpBwg3HVQDAge6eHt+ixYq0mGwDMPCuHryajBxn/wAjRwP/ANw19UDgvA9OkZbUeeriST6zHwCxYg0qIpMfYfCBggKWFixRdETNcK5IWLFAnK0VixQhwSoy5bWIMhE5yhc5YsQYSF71A+uRutrELIDPxjuaCq1TfrutLFa2CgNo4RA0CxYsU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hMSERUUExQWFBQVFRUVFRQUFBUUGBUUFBQVFBUWFRQXHCYeFxkjGhQUHy8gIycpLCwsFR4xNTAqNSYrLCkBCQoKDgwOGg8PGikkHyQsLCwsLCwsKSwsLCwsLCwpLCksLCwpLCwsLCwsKSkpKSwsLCksLCwpLCwsLCksKSwpLP/AABEIALcBFAMBIgACEQEDEQH/xAAbAAACAgMBAAAAAAAAAAAAAAAEBQMGAAECB//EAD8QAAEDAgQEAwYEAwcEAwAAAAEAAhEDIQQFMUESUWFxBiKBEzKRobHBQlLR4QeC8BQjJGJykvEWNENTFTOi/8QAGgEAAgMBAQAAAAAAAAAAAAAAAQMAAgQFBv/EACcRAAICAgICAgEFAQEAAAAAAAABAhEDIRIxBEEiUTITFDNhgXFC/9oADAMBAAIRAxEAPwCGgUdSCW0HJiw2XIZuC20wdQD3ChxXh6hVHmYAebbFTUkXSQ0GyjZx4Hq0wX0anE0X4SL/ABVdZXrDkvX6lSBKoviTKfZv42jyPv2PJUm69DYOxFTzKqPwg+qJZnThrTPosYxTimk819DqZ0zxA3drh6Iujn9Ld0d0K2kCpRhW8h8FLQdjGlmtM/8AkHxRtLFNOjgfVIzllM/hC23Jae0jsSp8Q7LIx07hdcKroyiPde4eq7Zgao92qfVHjEFsZ5rlgqUyNwJCG8JYswWnVtkuzDMsRRHvNdOxCG8M4x3tSXW4rwEMkFwdBi9noLSpWIZjlOwrkWPCGKZoUVNStV0Q6AW4WBbRAcrYatrA6CjdbJVug2lTu0dZTR1McUpHhsX5yeVkU7Hp+KcUtlcmOTeg4RxnsuMZR3Sw4zzhF/2mQnRnGSaKPFJNGmFEUygmuRFN6kWLaDGldgqBrlIHJ6YmSE/jH/tn9l5nh2r0rxc7/DOXnNBq5/kv5MfiXxMIWLohYstjSOgTKa4cyEuDId3R+GcvQWYAuiUaw2QgsUVTu1CyG6p8pUGMwQq0XNPK3QhS1T5SpsEbIdsPWzzfgIJB1BIKlaE9zfw/UfiD7Nsh150A7lNMF4Opgf3ji4/5Twgfqs/B3Ro5xStlTpqdpTvH+EXNvSPEPymx9DoUmNEtMOBB5EQUGmuy8ZJ9EjVJSUYUrHIWWZKCuw9RrFZMFCjP6kkBDZWeF7T1XecHzLnCat7hCT0FIvlF1giKb0FhneUIljlyHqTHBzCp2lCU3qdhTEyE4K6UbSugVdAOkBi8XBtsiMTW4WkpFUqEnuVWW9Bi62MqFeB3UrsVCXscsc5MUA8ws4q47o9mISNxlG0X2T4RFSmNW1ropj0oa5HUaqZNVsVdjFlRSiogG1F2K6CmBxAvFj/8O5UGkrp4mqzRKpjFjzyuReKpGFaWFYklyaqzRT0FLjsPAnqoqAXfMAwLZbPJFYY2Cgw8wpWWsoQ5xekDcorBMEayoBhy8AgiIsZlS5fh/ZAtnikyq+yNhoW0Mcybx+zgzEzt27ogBXRQ6hRYjBsqCHtDu+o7HZEALIUqydFdxfhXU03fyu+zv1Savgn0zDmkelvir3C0XDvzm6W8a9Do5muyhgrHK5VsrovF2gdW2SvGeFv/AFv9HfqFTg0NWWLKHmh863R0HcI3OcgxDHEmm4jm0cQ+SDpDQaXSpJpDU0+i6YMeUIlqGwZ8oRLVy5/kxxPTRDChWFEMKMQBAXQK4augmAAcThnvNzAUQyi+pTULYKsQWf8AxX+pJvFLHUqMsJDpVsc6ATE9F53n3jhnG5lVpBBsIn1TMalJ/HYG170WXKcD7Si12pIvfdMKeTxz+KqnhvxqKtRtKiwkfitEDmr+FJRnF1K0C16A/wCw2i6ynhXg++jSuSVOT+wG+Ncuqrl5Q1WoluRKBM9qzTKrLE6zWtLUjlJbthMJWLRWKEGeMdYDqo6IW8ynykC03XNCoV3X2YBpQ0XOIf5HnoQt4V9roDN6sNLRuZ9EG9BFuWZi6i6xlpN2/orU3EB7eJp/rqq1l+Ck6SrLgMmfr7ocIM/WFWNsDoFqtm++xGoKnw2bgCHmHC19D1RuFyVrT5n8R5DSEW7L6DtWB03Eg7JiiwMRYjPXNsINrnYeqKdmsM4zyTN2UYc602mdoIUpy+kBHC0AaDsjwl9k0VynjK1S4BAOltkSKVUagp8Gt5DotmsBv6afLVT9L7ZLFmDwznEl0ho19dAOpTvD4I9GjlqfUld4U8TQTuZE20PJHALVjxpITOREyhG5+KjxGV0qlqlNj/8AUxrvnEopaT6T7QuxDjvCjQCaXlj8FyPTcdkidQcNvUK84jEtptLnGB9TyCqmIwNQOLm3a4k9pv8ABcny/Dxt3HTNmHPJalsCYETTCxvCdbHmNPVTMpQuTPFLH30dCGRTNtC3CkDVhaqpl2jhblaIWlcodyvGv4nUx/az2Xsa8f8A4oD/ABX8q2+D/Mv9M+f8Bj/CZg43HdeqSvJ/4Uu/vSOi9WlTzf5mTD+J1K0StStErHY45e5CVyiXlB4gqkgijMXWSpMswKWEpUQM0SsWiVpMoA+fRlsc0FTkGOSb0qTRZzhOllM3CUZkniPf7LuyVmFWD5bRc42BhT1fDQe6XuPQNCZsIAtYRaFtw1hxE9fojxQTWDwdKm3y9pOsokOaRIgnTX5IR3tCbG2g0PqiKFBwEvcNOQ15yivqiUidgbtC7FIcj8VEcQNReN9lA/HSYmOjdu7ir6RUJq1Y0jWwm5QpxUm+0zHujudyg8TmHDA3nQEGe52CRZjnBAHul02DfdHUxqUHIlDzEY9oHvCIPmO3Ro5oHE5yAPIdr1HXPXslHmcA+sS0WAYLEjp+XuhcXUDhMAN/C0aW58/um48Msm+kZ83kRxa7Y6yrx61lR1OrxezI4g/VzbgFxb+Q8tbSrbRzElvFTPtGH8VI8Y9W6heMuw7uGpV/EXADq1syI9fkgy6tScH0XPpyJa6nJa6+24I3C2vFSqJij5D/APR7y3OGcIJe0Hk4cJHoUHjPFFNtg8E8miT/AF6Lw+v4wzA2dULyPzN4nR/M2UI7O8xqaOeBuGt4PoAkuEvRpWWJ6fnfigMHFVdf8LC4cbpsBGjBpcqXKfGbHhodUpscbcAIdeYaOKwNoXkwyXEPniIAdHF7QklxBkT/AMp7g8NVp0wBLmtvw0vYxrMhhvKr+30T9xTPV6dZr/eDSdy0xCxzOASJLbzP1XmtDxy2kYq8bTM+anwO+I1+BV9yHxBRrgOp1eKdGuEELLPBJL5I0wzRl06YxY8ESF1KyvhSPMzXcDQ/uo2PB6HcLlZfFcX8ToY86aqRsrgqQsKjKytOOmPtPaNLyP8Aih/3Q/0r1uV5F/FA/wCK9Fs8H+Zf6Zs/4BP8LXf357L1deR/wydGI9CvWpVvN/lYMH4nUrRK1K4c5YWx5j3IOuUQ9yDruVJEFOYFLZR+YOS2UIIDNkrFwSsTKAEYnNy0yLdlHhvEUOl1+/wsluJMlCvpED6rriD0DLs69oJEHrpHUhNmEugNImLxof0XleCqva4BriCTqNBNphen4Fgw9LzGXEAka7K8d9lJa6DvbMpg7usPXoEJVx0/lLgdCYDd7ncpTWzCznGbxJEAk/lbKR4nM3PsLjlo0dzupKdAUCyYjNxe/GAY80Bk9OaCr+ImAa8XJrbN/dIWgOI43Hc+XT46KDEZvSpQGwDyPmJ5QqqTZbikHVsW98aU2zfrP17LrCCmLtBdH4naSNYHPRKKVU1jwt4gJBe5wvHJvUpvVrNpsEdAB3sAtnj4Ofyl0YfK8j9NcY9k1Qlxk3/rTsgcSSTCOfYINr5vzsO25XTXRxntnGIIDQ0bfPmhMKGh3s3AFlTY6B37o805SbxA4taC3UEEdwZ+yJYKqYGpSPlPtWf+upcjo1x+6zD0KFWzeKjUGrWuLSD/AKdCmdOrxta7Tia0xykSgM2yn2glp4ajbteNQevMdFCUBY1mMoXZ/fs5aO+G/ogMP4roPMVafA7e3CQe4hOMnzZ7v7qs3hqjQ7Pjl+imzDJqFf32CfzCzviNVUsq9kFJtOq2GVZB/DUAqt+Bv9V1Syh1My1jR1ov4R/sdAS7/pIMPkeR8k3wRqNBDxYb81JLQE90WnJvFLQA2tLXiwLmkSOrufVPKha/zNMEa9l5nWqxPC4xrrorj4fzEmjTkkwIPSOfQhc3PBLaOr485S1IcU609xqOaIYQdQg61H8bNNSOX7LuhiQ7usTSema1a6J6mF5FeTfxCyqo/E8TmOa2I4osfVeuM6H0XNVjXAhzQRuDdSGOMJc4heRyVM8g8DMZRrSXg7R3XqYfN0hx/gyiHe0oNDX6xsf0ROU4yoQW1GFhba+/ULP5a5Pmv9HYX6GvEuHOXBeuHPXPZoo29yDrvUtSqgsRWbzHxVGiC7HOS8lFYyu38w+KAfimfmCZCLroq2dkrFHxrFeitjTEZEHXpkEflP2KbZV4YpaPcHOOojRK8Biy0jkU4pvDi10wQV1lVmPkwn/pWgHh0eYR0Bi+y7zTEwI0mXG/LTsJhNSQRx2MQRtCFx+Ha/Vsif3Ca1oie9lBzOv5o5C8fEyUkxWeNbZvmP8AWytvinwm8tc+iS6bw0XjlyVIyzJiHecGeyS4qK5SHRd6RMK1aoLu4WnVospsPgWi415m6eYfLmxou3YNjRf5rJLM3r0PUKBMJXvC7rEur0h+FvE93cCG/MoapiACYpj5g/FdU8Q4tkjhOlzta/0XV8TyYqHGTqjk+Z4spT5QV2H47HMgNnuOfqhxXm6SYqsZ1ul7n1Cffd8AtS8vGzM/AyFyZVHNR4k6WknRVZhrxLXj+YR8whsR4lxFOzmiNJBn4GLJsPIhJ6Yufh5IlyOIAtOgj4Lr+1KjUs8qEe4fj+ynp5vV19nHd37KPKl2T9rP6LJmNd1o1kR3ClxGNDSVWqXiCpN6QdHN0fZA4rF1ariXO4Z2bP1UlmjRaHiTbprRYcXn7W6uA7n7IE+IQ/QuPQD91XMVgYcLkzqmODy4C9x6pE8qUbs1Q8RXsbMzK/uu7QrV4PxxdxCNIIB8sgm4vuq3Qw8wD7w90/ZGZJjP74tcYJsFzp+Q3F6NkPGjGSdnpOHx7YvMEkRF2xsVBiGlj7W3B6KuUM/NN/C/QzDhYH5aqx0sXTrU/Kbt05xySeakMlCugzC4viHX6oh1SYKTUjFwimAvu1wB3B0PZXUhVBQpgEripR4wRz33ClZGsqF2YD2gY1ridyNAo6emROhPg/DOI4iauJPDNg0CY2kpqMgpxBc49eJH+yXQZCKxx+g85fYjreEqLvxVB/OUuxXgaiR/9lQfzT9Va3lAYqoeSPGK6ByZTv8AoeiNalQ9LIjD+FKDdGk9XFWBtMalL8fmEENagyWyH/4Wn+U/FaWe1dzWKnCP0HkxDgsQHAQdk5w1ayrFPI6lG9I8bPyE+YdjujcHmoJ4TLXDVrgQfgmyVdCky/5Jiw9kHVs+U8tkbxcW25if8u5Vd8MYoF5brI+hVlpthzpv+L10j6JsXaCRUDIgHt9kBjMjp1CZaA78wEXCJPEHAmNYtsDdqnrtgi+onT6nr9lKtbLdbKZjsIabouRsf+FA4/8AJV2qsabwC087zzslGb5CPfp26benJYsnje4mmGb0yr4xga3i0jVLcxrN4QWzfmbp3WaHtcHctCIuq9VocQI5W9QkQST2Pb+gFr5+15+Snp0pE7KSjg+FcYzFBghP5cnUSlVtguYYiGkDlEDVIKeAqVHeawnTdMHPLjJ02COwoC2Rl+lHXZnkubJMHl1rCT8kxpeH3O1MBE4Ko0CbesJZnvisxwUrAkA1LDeLH7rHF5Ms6iPfGEbYXUyelT95wHQmEvq5hSB4KbZA/ERA9OarmGxLn1o96XRMlwJm1zz5q1/2Fjqc6Hf9E/Jh/S/N2Kjk57iKMfSaXNPO6aYagPZ8TrDbmleYt8zYuBYIx7i6m1osQR+6k03GOwxe2GkgAEGdwUBmFXgqNqNMGQo8Nmwpu4HeYHUcuy34iYYBaZAgjqNVWGNxmk/ZJSuNod4+oK1IP0J1/wBUXUGVZq6mdbd0PgK0si+xtzC4qjhKVxW4svfs9BwOK9o0HWeXMJqzDWuYskfgx59gSd3fa/1VjwzONwHx7bq0I+jPPTJcPhTZoBPU/VS18O5o26hv3Tak0NHCNAhawh1t9VueFJGdTFgqrDWWYvCcDQ6dTGkQg3VFndx0xq2GisuXFEYfDiBIkxfVbxGEEEi0CY2smfpurK8ti2o9B1qbSZLRPOEY90oWs1JLApY3l81i5ebrEQETcOFxXyplQQ5vFynUdjqFE2hVbqCexn5KQY2PeJHQgj6qxUGwOXPw9QOa4lo1a65jodVeW1obxAkyZFtiqkKwcNf62Vg8PYsPZE3baNbbK8GQOfRO5gC37rsGRfW2m5GnouxeRr05hQ1GRpt80wIPXbbQjcCfxclJh6di3+hzupalEuA25+m4UYomR+YCI0nqhQbKzn+Ca3zwQZgjn1HeFTXyK0geU++OuxHVelZnhPa04Gv2C84zTDGk4yCD1Cx5YVK0uzTjlaOcVWtA1+iVupSZOqNpvDtYWzR/oJcfhoY3Yv8AZqSjShEFgHRaojiuLj5SmOWiiRzWYXDhGm/6Ip2HY5ogAlsWO4BXAcB+qg4/NIBComy+gyoaLeEsoincFxJc4yCLNG0+qExFeah4bN5G3rCLqY4cNwJj4dklc8yTuU5NzWyrSiMa1CYI2UVWgRMcp9Qt4XFHQo+rRlvRKbcdBpMreJ8NvY4VQ4FlS7SL3OoI2Iuj6rD7MNdqAApGUOE3MwdEWKfEST1J+CdkzOVf0KjjUUwDCD2cGbb8xyPZN34f2jZbr9eSplXMXCo6NCd1aPC2YHjaNQYty6FTNhlFcw45r8T0nJst9lQYwi4EnublOctwF+KTGgHVL/akgFqd4R0UwN4HoTqr4Ipy/wCGfLZOKov3j4BCudJJ22U+IpACd/slz3rVOVCooizVxcARo3bvul+GHE9reqatIMg6HmhBhuF9gSBcR8llkrfIatKg0/VTUpGuiiogui0dEU5lu61QXsVJivE5aS4lpAbqB9rJXXcWnhcIKc1nuaSAl+PYajYNiLg/ZJnBPosmxcXBYgKtUsPC4QRzWJJextTcpgAbGD0P7pTSx4RlPG81YqSVMlov/Dwnmwlv7fJD0Mlq0Xh1KqHD8lRsSNxxt/RFjFBE060qWQZ4Z3EBqI+SId6JWx6Ko4sz5jY77eqYpECWgjTRbLQ7vbutSBcXW3sgK5AavQjWe41gc0qzfIKeIEuE2ADhYj0VgYbd7fsQuauH3ClEs87q+AOEk0nnX3HR9dkmzDBVKQHEIvEGHabgwvVHUp1sVG7CAg8Q6cwUmWJSGqbR5DxTYrC8e634DZepO8J4d8n2bQTYkJTif4dMBBpmPn9Up4H6LrKvZVsHgGxfVZisPTaP1VjqeFqzbCHciEnzbw1XGt+QAP1Wd4p3seskfRVcdiRshmC8oirhCHEEcJBvxSuXUXN94R1C1KkqQt7Zj3CJ3TPK8yZHBU05hK2N4iGxJOhUrMMG7E9lVxtUG6G2KwIjiB4uHluNih31fI8jXht62+6IyysRbUHnG6MpeG3vqEAgMsb69BHdL4O1ZHJUV/JPDHtDxPiDtpPdXTLPDgp+ZrSb3DW2nvuicmy5rHhhgiR6idl6VTfDdv5dFsjB5e2ZpT4dIq+Hy58tLwWAXiIki8dAnWGEyYgbRuUZVbxCCLKAv4RH9dE+GNQ6ESk5EFcyYQTsI5Mg5rRJueqFdiFWST7Cv6F9VxYb3HdEYZvEQQbAQhsZR4vdgc5JXGDwVUuEEDmQTYJCfyoZ6H9Gjaeq4rOspeCBHJC1XiIW30IBHi0z6lLcXimsJGpU2IxTi6BpuUDiMtcX8RcI2EGfgkNv0XX9gdbMwTp8f+FiW4vDua8glYkvkXBKeVVfzt//AF+iIpYCsNCzvJ+4RtLRGUgq0QCo4SuN2k9/2TClhq3+X/d+yIpA8kTTJQoJBTo1eQ+Ka4fDAN8wk78lCwqR3EdHwOytFVsBNTqNvsAuqFXiPl0vKHoMc0GSHdYhbbVeJADel4VuX2QJNZswVoOI0u3l3QgpxdzCSeRkLp2ZNb5Yja/7o8/stX0M+AEdToo8QbtaN1y7FgNk7BV/EZs5tQPOmwn7IZMiiCMbHxaNDZSMbI1KDo5i2o0OsOm67YCTMH1/RWUl6I0/YSaZMb+q4LiLFjj8woaofNhHYj5rsVagGsncQpyBRFWyahU8zqIO9xCAr+GsFVBaG8JP5T+qYNzWD5xHeyGx+Aa+nUFL33BxbBjzHSD3VeSfRba7Kjjv4YVGuLqDmObeASWu/QqnZzTrYGW1afDN28QBB7K7+FvHLnVDQry2q0kea2liCNnJz4vyxuNo+z8vE0gt4jvykaK0XFMLb6PFsPmjqoJIi8dFZ/DGdudYklrfLPQ7A/1qkmPyesx/CabiRxAta0nS0w0aJzkWUVGsaxtGpcgnyOHrJGkBDLVaJDvZe8Bg2cQcG3Gh4iYVnwNVpgaEfCEhy/AvAEtLdLGPsmVOk4EEEWQxtxKT2P2VxEIPF1YInaf2UYxRjQH4hD1nFwvbsfuVolkTQpRB8zxTwAWiQD5uYHMIOlmwP6bpniQHUy1ogkRe/dLG5MIub9FmyXy+I2NVsxlUlPctbFMHczKT0sGG7opmOLQREjbp3Rwvi7YJq+hlWxEDVKsRUdUPlENj3jueg3CGNN1R0ufI5C3oijUi2n9aLRfIpVAzcLw3Nzt0UGLxYYC47AwOe6IqVeXxSfGnicRMgAyg3S0QT1vEUn3T8AsQWGw3E2Viz8mX0O6RRLHLFiAQilVRTHLaxAhOwIlrVixWRCUNXULFisQ2DCwwRcfdbWKAZHXwbXiDIHQkIZmT0wZgnvdYsVHFN7RZdDGmwDQLuFixMQswNWyFixEJHUpBwg3HVQDAge6eHt+ixYq0mGwDMPCuHryajBxn/wAjRwP/ANw19UDgvA9OkZbUeeriST6zHwCxYg0qIpMfYfCBggKWFixRdETNcK5IWLFAnK0VixQhwSoy5bWIMhE5yhc5YsQYSF71A+uRutrELIDPxjuaCq1TfrutLFa2CgNo4RA0CxYsU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www.apartmenttherapy.com/uimages/la/111208_sickb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5143500" cy="340995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dirty="0" smtClean="0"/>
              <a:t>Значит, теперь у меня всегда будет головная </a:t>
            </a:r>
            <a:r>
              <a:rPr lang="ru-RU" dirty="0" smtClean="0"/>
              <a:t>боль…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.citysites.com.ua/s/4/section/newsInText/upload/images/news/intext/526/6fd0faf6f2/1db8a4995beadd02a5b9abc28bb0d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5857884" cy="429100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– Что же мне делать? – растерялся синьор </a:t>
            </a:r>
            <a:r>
              <a:rPr lang="ru-RU" dirty="0" smtClean="0"/>
              <a:t>начальник…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thumb/9/95/FirePhotography.jpg/250px-FirePhot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4857784" cy="35719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dirty="0" smtClean="0"/>
              <a:t>Вспыхнул пожар</a:t>
            </a:r>
            <a:r>
              <a:rPr lang="ru-RU" dirty="0" smtClean="0"/>
              <a:t>!</a:t>
            </a:r>
            <a:r>
              <a:rPr lang="ru-RU" dirty="0" smtClean="0"/>
              <a:t> Тут старики и дети...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hQSERUUExQVFBUVFxwYFBcXFxUYGxgaFBYYGhcYFxgaHSYeGBkjHBcUHy8gIycpLCwtGB4xNTAqNSYsLCkBCQoKDgwOGg8PFykkHRwpKSksLCksLCwpLCwqKSwpLCwsKSkpLCkpKSwpLCwsKSksLCwsLCwsLCksLCwpLC0sKf/AABEIASwAqAMBIgACEQEDEQH/xAAcAAACAgMBAQAAAAAAAAAAAAAABQQGAQMHAgj/xABDEAABAgQCBwYCCAQGAgMBAAABAAIDBBEhEjEFBkFRYXGBEyKRobHwMtEHFCNCUsHh8TNygpIVYmNzorJDwiU00yT/xAAZAQACAwEAAAAAAAAAAAAAAAAAAgEDBAX/xAAoEQACAgICAgEEAQUAAAAAAAAAAQIRAyESMRNBYQQiMlFCFFKRocH/2gAMAwEAAhEDEQA/AOHIQhAAhCEACEIQAIQhAAhZDaqxS2osw5oc7BDrseTi6gA05G6htLslRb6K4hM9LaBiS9MVHA5ObWldxqLFLCp7BprTBCEIIBCEIAEIQgAQhCABCEIAEIQgAQhCABCEIAEw0NoOLNPwQm1/EcmtG9x2ZHmmGq+qMSbdWhbCB7z/AFDd59F1zRmiIcvCEOG3C0eJO9x2lVznxLseJy2+itaC1IhSpEQkxIgFiQA0He1u/iT4KfOAmvJOJgWSOZmMNarJKTfZvxwUekJJpgdVrhiabEH35qjaY0f2MUtBq3Np4HfxFx0V5k6udEccgaDwVe1il8bMQzYb8nZ+B9SrcU90xPqcfJckuisoovcOEXENaKkmgA21Vr0Zqu1orFAc4/dqaN8LuPlzWhySMEIOT0VKixRdHboWCP8AxQ/7AoWkdVYcUHswIb9lLNJ3EbOYSLImWPA0rKKhbI8BzHFrgWuBoQdhWtWlAIQhAAhCEACEIQAIQvTGEkAXJsBvJ2BAHkBW7VPUkx6RY3dhbBcF/Lc3imeq30fgARZocWwv/wBNv9PC+5Xqo+XyVM8laRox4r2yRIS4Y0NaA1oADQLAAZWC3RHLfJQahRtKMwZmlclnbNaq6F87MUCrGkYhumk7NGt0jn4lK7krNUI0SNCQawj/AJifVL5yUoTUWNa8ap9oaFSC0cL9V5npLFZD10TSdplP0LopsKI55NwaM4A5k8dnirdJSVRiKrkeUc2NDbT4nYfFdEl5GjQOCdy5bMjhw0ivRoN+FF421U6fh0NUu7YVS2TVor30haMvDmGizxgfwc27T1bX+1UxdT0jDEaXiQTfE2rOD23b4kYeTiuWuC2QlaOfkjxkYQhCcrBCEIAEITnVfVmJOxhDZZovEfSzW7+JOwI6JSvo06C1ejTb8MJtafE42a0HefyzNF1TV3UmDKAOp2kXa8jL+Vte7zzTvRuh4ctCbChNo0bdrjvcdpK3Pss0slmyGFR2zRHhGijtBCaMZiFvRRY0o4ZKll2kSNHTYae9bjuWzTQa+GQbiiXtiUzCgz82QLGxQuqFSuVlP0nMPhOIqS2u3MJXN6VxADemGl4tSapLoySDn12VRFKjXJytJey56I0o3AAKuPAVU904/MMA/mNT4BLpSjAKX4LzNaQACJFvCyZLMEaYhVAq0l5p/lBHqQrgW0akGq+jy2sR9nPpQbm7BzOZ6Kyth1PBQkZcjV69Fa0xCoCVWw01JKu2lJbFbz+ar07IEZBRdMFtUKGx6nkkGteg7fWGCx/iAbD+LkdvHmn8aBhK3yEYEFrhUOs4HaDY+quhKmU5cdo5gQsJjp/Rn1eO+GDUChaf8rgCOt6dEuWs5wIQhAHqGwkgAVJNAOJyX0Jq1q02Tl2wmjv0BiOt3nkDF0GQHBcU1Kl8ekJVudY8OteDgT6L6RMBU5W+jRgrbEsSDdeTLEj9EyiwtyhvLhks5quyOyQNLWO8fL90umxMw64SHDjZNe2iDYD1WmPMRD9zzSugTd7KnN6fis+KFXfQ58uKSTesYqagtrsKtukpKI8ZNHmqlpLRFLE1rwHolT/ZdGvSEGkZ3FltUzRjg0LXD1Xi4jWjW7C4mtOSk/4LEAsWnxH5K5uKVIIOV20bYk/Q2TzQ2jsokTMXa3dxPFIJWQdDdieRi2XNB81Z9DxMZtW2Z37vfBV6LJzk1+ixSLamydwYVAl+jYPBNHOopRkbIEcAn34pdOSoKlxIveWoi/voirRYhHN6PztvSUQMLlbJpwSaaYMVUvTG5aKX9IsnR8GJ+NhaebHfJ7VT103X+UxyLXj/AMcUHo8EeuFcyW+PRy8n5MEIQmEGOr2lvq01Bj0r2URryN4abjwqvqGDGa9oc01a4AtO8OFQeoNV8mhd4+ibWXt5MQnGr5fuHiw1MM9BVv8ASFXkWrLsT3ReHweCgTUuTkmgeosccFnaNKYjjw4w+Eea0ATJ2NHP9k5dHO7xstRjncq6+RuXwKnaKiP+N/RoA8ytMTRLWZC+/MpvEMQ5BQJmBFP3gOih6GUhLOSarekIrgaAj30VomdDk/G9x62UF+hobT8PilLFMqwZEiG5srToRmBtAL19FhsIDIKVLRQM/dFNit2WKRNq+ilTju6eSgSccWvn198160lNAC21O+hEtmiEKklZim68Sh871WY29R6H9i+aO3hRJ4kS6YzkS1ErjPULZN6N2mIPayMaGBUltWjiyjx17tPFcgK7NIxqZrlGnpDsZiLD2NccP8pu3yIW2D1Rzsq3YvQhCsKgTjVbWJ8nMNituMnt2OacwfXok6Edkp0fT+g9NQ5iE2LCcHMfka3tYg7iExcRuK4F9HOuhk4whxHUgRHDGT9w0oHV2DKvILusGLtzrcewss1xdGuEuSs8xZfaozodMh5Jm5g97FoiNA4pKHITSRn+aHMqpHZjbQeHSq1xBT37ugghxJZLJuTrsTygpfbmtMzD/RRQ1lQmIND5LVLtvffb9U8mZUVPD81BMAW8ffvaq2qLLJMCLQWp73LVNRy7ao+I0tWh+YXnGa22WUsha2N5Q93hRZmDY7iF4lDuusaQcabOKn0CexJMxa3S+I8b+ClzIzS97lKJZIgxTQD3v8N6qv0iSlIsKJ+OHQ82Ej/qWqxwD192UXX6TxSbIm1kUA8ojT+bWrRj7MuZaOcoQhXmUEIQgDIXbPoq1l7eW7JxrEgUbTaYf3Dxp8PQLiSd6n6wmTm4cW+GuGIBtY74vCx6JJx5IeEuLPo+GSc6042Xos4U8lFl4+IBzTVpALSNocLEeIUntcWV+nzWQ2M1Ft9/j7KHwt/OmS39PktTWXO0namRFkd0O+XPatEV1ctmanRWVBqbevVQo0OlvAKGCF0waV8Evj5mm5NJgV6Z80uiw732mgSMtRDcKYeBXiUZcn3w8aqREh3puPhT2F7gAGh3pfZPokwnYRyz981GnIlqb8/kpWGo536W/dQdJeaZ9CxFUwNqXxTdS4hvf381oitpkhDniXN1nXN3/wAe8b4kPyJ/RYlxf37/AGXjXx9JADPFFYPAPOfgtGMy5ujmSEIWgyAhCEACyCsIQB1/6J9aO1hGViGr4d4VdrDYj+k+RG5dFY+nDr+S+ZtE6SfLxmRYZo5hqOO8HgRUdV9D6A0u2Zl2RoR7rhlucPiaeINRxzWXLGnZqxTtUxzj8VnCDn+ajMIG3xt0W1sXoOn7qtMtas9kClTXqoEy/f8AqVMeeqgxbVNyd9PTYpbBIXxa7d9abeqhRnGtT4W2n3tTKI399vvilM0BivbhmT74KtssMAi+VPO/7KTDhZbaD3y2KNBaKjMcr+JopjW7B5n0REGz1s5+/RQZxTzX3bw4WS6cf+tuSlghPONNeG9RopspcZyjRRVCGMSjL/kl30jzdJaFD/FExf2Npbh3/exxo9l1Q9edJdrNOaDVsLuN3Wu7/kStOJGPNL0V5CEK8zAhCEACEIQALo30R6ymHFdKuPdi95liaPaLjkW1P9PFc5W6UmnQ3te00cwhzTuLTUKJLkqGi+Ls+n2v413foNqx216ADmapZqvplk3LQ4wFMQ7wtZzbOtlmCeqbPO4Ejr+ywtVo2p2eA80zbxzPotUWHXbzoVuxn3UenzWuIBuB8PzRYyIMcgA+dPmlEw4V6ZZ15lOJt1Ng9+vgkkaZuRlzO3luVbZYujMrUHbSvP2Ewa0EG1PIqDJjjU52sfPMJjDH6Vt04KUxGeHst+vlbokmkotOfzVkc0EKs6XdQn3mpkNEVkVNVhy0tjXUmCytyaNAqSbAAZkpopkzdHme0kJaA+Kc8mDe8i3hnyC5Q91SSbkm6fa3aw/WYmFn8KHZmfeO1xr4Dgq+tsVSObOXJghCEwgIQhAAhCEACEIQBffoo1h7KO6A52FsamE2pjbWgvvBI5gLsjXnj1IHkAvmGDFLSHNJBBBBGwjIr6D1Y0y2Yl2Rm4RiHetQhw+MG2w1os2aPtGrDK1Q9LqDd5nzWhzicne+Yos9py618b+iItabt2EG/SqzmgVz4IGdzwI8TtSZxbWx8Du4AJjPyz9p6Ybdb/mlMWG4Hb0Ap0FVW2WeidLROJ605U3pm11aeCRQH8D1p6JlLxbV+V6JosRk4vo35qs6dj35p9GiWz6Kp6WcDEpQKWNBGmTlySlH0iRDDhQmNJAeXF9DnhpQchU+PBWqQg4W1z5ZeCpf0lzIMSDDGbWFx/rNvJvmtWJGTNKyloQhaDKCEIQAIQhAAhCEACEIQALpP0R6aNYssXWNIjBxFn08Wm24rmyZ6t6UMtNQoo+48V/lNnf8S5LJWqGg6dn0JjocgeJNPUWXiNNEbh1A9TU+CyJkbDU7CCKU312Ba40w3nyHna/iVz+jorYsmY/E+B28Bn5pPMMqfP8AW9DsTqZi8KePPfwSiYNSLUPUb96RjhDBFKk197slKZFoM7KK5uSyH29+aghm+ZnQG2P5KvtiYn1FlJ0nHNKVUCQF63zVkNsl6iWWUZZcp1xmxEnYxGQdhH9ADfyK6tLPy/T9KLis26r3He4nxJW6BzshpQhCsKgQhCABCEIAEIQgAQhCABZCwgIA7TqhPGLJQa54ac8Bw1J2mgyTsjlX3nVVn6NY1ZIWye9tetf/AGVndXOov81z8iqTOljdxRFiitbAcP08VFbK+Hv9FLcB606cuXqtMxEtuVJYQ45p0+ahujCizHfdQo0Sg98UImiHPTVSs6Nde1PfBQJl9SpOjfiV8VSK5StlrgP9Mui4rEzXZpeJU++vquNxx3jzPqteMw5Ua0IQrCoEIQgAQhCABCEIAEIQgAQEICAOs/RdaTcc/tXU/tZsVveenvd0VX+jhpbIsIFavef+VPyVle+t6FYMv5M6GL8URiDWmxLpuNnu29PZTKJF9Sk837/ILOy9ECO9L5uJY3/dSI70smo1bKyKJkyO83omOjiEqTSVIA9+NVeZxzLRu8Oa5PMfG7mfVdL0fEPaDmuaTHxu5n1V2L2Z8y6NaEIVxnBCEIAEIQgAQhCABCEIAFkLCAUAdj1Bh0koVyPiNOb3eKsMWIP3SfVeSwykEf6bCaXzGI9b5JnGFB79VzsnbOjjWkRIswClM5F2Zb1PjWrTw55pPOv2qlFyFcaNciigxDX3xW6M9RnOv73rRFCTZshM2qUw24Vz3/otDBQL0X2qd2SdFLJOj4/2w5hUScbSI8bnH1Kt+h3Vijn+aqmlR9tF/wBx3/Yq3F2yrN0iIhCFeZgQhCABS5aUDmPcXhuEVAP3uAUQJ3HYGSbe6MUR2dBWg9jxSydGr6bEp8pPqMW/+Lr5YkQhCYyghCEAC2QIRc5rRm4gDqaLWmuqstjnIDf9QH+zvfkh6JStna4IDGgAZWsN1vQDyWuNHrf0K2sbb0ofEHeokdq5ktnSjoXzUdJ5uYFOB9VPnaUtY79vVJo7LlLFFnoXxag0WmFVb4rrrEuFfEpZtw5cLrRNPo0qS42UCcjD4VYipm3Qru+OarWmB/8A0Rf9x3/YqwaM+IJDpr/7ET+YqzH+TEzfij1oSAx8UNiVo4EC+3YpA1fdSIXODQytCfvU3eXiouiJQviC+EN7znbgOKb6xTPaw2uhurDBIdTYdlVMm+VI6X02HFL6SWTJHcbqtOXr/EXv/RWyEIKFacQwpkxpB72NYaUYKCgHmV0mHoyG74Zdlv8ATYa87LE5q6xlzCYP6G+dln80X6NShOCaT77OV0QuozGgYNBSHDIcK1wNH5LxA1JJYIgZDq+pYwhpc8NNCQOas8iKODOY0RRdmGpjQASyA0CzyWMOF34TbPPJN5bQEoIHebKkZY+yh1xHP7tcqI8iDgzgStP0cy+KdB/AxzvRv/suuTGh5FwFGSoYG0L+yh/Fus2taXWzQWjJSA17wZemINLmw2g3qQ2tK3pXooeSLVWTGMk7o1NZapChTMOyYR9GteS6FHYA51GgEi5ybTYoE9ouJDNHGpBwkA1wuzob7iD1VKwKXUkXP6hx7ixNGg1KUzzKVVv/AMJqcJewRD9yoryrktUTQg+FzoeP8BoTXdXIHmo8CX8kN/UP+1nPYjrrdBZZXt2rAzAhFtSHOo2jS0VcD0KzE1fhsOFz4LXW7pA+8Kt4XBB6qzxpfyE8zf8AFlEcls0KHmupM1ZNgWwmlxowEN7x4H814doSXrQvl65fAPkm4xXckJ5G3qLObaOb3kg0x/HifzFdo/wKHXC3sMdbMwt9aUUL/BYTnkGBDLgTi+zZszqSOCeEEm3YmTI3SaOOQ45ALQaB1K8aZIbGIBANjYjeuqzOk5XCGw5SC6IaADsoWQzJJbTFkpsKUgvDTMNlpdtKBsODAxE73VaSo5on7v2cZKF3vQI0R2hESFK2HxFgIdxocllTzQvFj2BJwoZLGVc402WoRv4KHpXSTAxwczGW1BqBdWpsg1oLrNdUuHXf4qkaTmoYMSCTic55PAV2Dfksk/tRph9zKhNaeGTWAUyqSmpmIpZIxYY+0bDimg/3SLeKpGsQDYlGuJI4UomOhdcJgMEBoY40IhvcO+0F2Ihrtl03j5QI58ZWW2Sa4Qh21yZppiV31dWqlaSEPt3UDez+tMyAw0qytsqZqvT+uUYNo9kCv3gWAh7jtffvOzurNG0XGaXQWOgOax0PtA6ULWAxXABzO/3zlU8EvgdVY/nV7RF1kwdrF7EMw/WWYbUZ/CbuGVU31ihn6lCFJcxfrDcXZgYDZ+GtAK24Kr6I09EmIokmwZYVe4Yuy7tWYu9greobTNMIekSxpxfV5drYuCgl8Ye9mIdoRjGEChHVHhe/kjzLXwR52TfEqRgZFfHbDwMsGlpFDlx8k51fcYxiujVa76wyvMBjb+CjTExHbCbMH6sS8NiMcINXPeScLR3r0Iu7ZXJeY83GjxocAFkB0XFEfEYzESYcMuuARiPdomhicZXYs8ylGqGOhYbcczXBiEyfia0uw0d8Ncr0UJwhmDFqG9r9csaDFSrtue5ZiysTsBNPiw8IOERPqhMY0qKluOrcktgaSGGHHdHlwXveyDEiStHOMIgFz3Y+5mM65oeGVUCzK7IcyI5bMNYD2T3EuI2dm0ON+ITOdhkxZihhUEOFUPALv4UP4LZrxC0rNvgwojRBbDmIvZuZ2fc+0IYIj798E8slunZd/wBo8PlYjoVndpLYH9wWw1eatFAAeSTwOuyz+oX6Pes04XOgdm1xEtAYQW5AvDSMV91U9hSsGNpSHgYwNfK4gMLaYqG9MqpBJx5mJBEYxYUNjg1zhDgYnOIFg8B4xAAmpWBrBHgvcMEEmGcEOM2GG1YK0AOI0Gdk/iadv4K/KqpfoZy4bNRQ0YIbIMQEvwsbEiOaQQABsy2r3rA/6uXPDbPLhEFa51OezYkLNNUeHGWly6tcQhitRcHPOqnP1kbHY5jwO86rq3FtnC5CeCav5EnTqukc4iaZENv2Yo+pJJFbnbdL2wXxQXVc6m07+CaaX0PE7ePiFgcVRTI3GHeFK0fLjsaNsczcbq58kSdBFWVuYil1K0BFrACvE0QpM7J0c6hvbu767t6FYhGjsELWKI+I/C1zqE3OXIJXpDECXYTU55X3pbM6aiw3BrHUBIBoBtWdatLxGuawO7ufsrGlyZqf2rRTdYXfaVFa5dEulYpY9rhsNQn+s0EYa7RTzSfR0q14OIVutUOjPLsZ6Wmw+tRevdIyO8K2T30lw2RHO7KPWIYbnBz4ZDRCINIeEZGhzrmqd9SbxtxNPBZMq0ihFet/FOK1ZYdEaySsKK+PLwY5iOrQxXwyxpc7EbMANLkZphpLTUOKPtZaIA5zXtbDfDArQ464qnC4mo4Km6FlWl9L0wk5n8VPRWh0uCW/07f8qEK9EuPpSI+WbB7FwZDY1rBib3Xw64XjbhqbjOy0x9LOgzEKIG43NZEbRpAOKJBcwOvaxNeixM2bttldQWS4rW9a7zvQ7ToI01Y0kJlzIUSHEbFiCKWPLocWEHNLWYXCj6i5vksSU8yCIbXS0WIYL3xIWJ8G/bEEiLah+EZUS8Q+8TfbtKjSzj2LzU1rtJUJk1Q8i6xEQRLvk+43BbHf7OIXmpBphNdl1uhax1a6G2WiljyS8vfDxAFpbSGQKUFs6pYBioSSTQXqdpTuWgDBtHLglm3FWNCNsWT+mGwYYHZuDWMDWEPGMYaVBOHCQablAdrO+Y7VwhN77sQp90fh453WnWN5a03PVVXR+knwycJ2GxyyURbaJaSZZI+tDA3A6H3hW1qVO23ilUDTZLyCaClGnwotbIYjQzEf8QNLW2bV5hgCAXUFW2Fh5p0iGMZXTjhGY4hjiwZPqWuGQBw3GQUeZ1lOMkwYYzsMQF9oKWS84S4CjaE3sFZJHRLIrXYq2FqU+SKIsiy7BHAaGsYX7QSTyO5CZ6Hk2toQL4ju+SwpRD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CEAAkGBhQSERUUExQVFBUVFxwYFBcXFxUYGxgaFBYYGhcYFxgaHSYeGBkjHBcUHy8gIycpLCwtGB4xNTAqNSYsLCkBCQoKDgwOGg8PFykkHRwpKSksLCksLCwpLCwqKSwpLCwsKSkpLCkpKSwpLCwsKSksLCwsLCwsLCksLCwpLC0sKf/AABEIASwAqAMBIgACEQEDEQH/xAAcAAACAgMBAQAAAAAAAAAAAAAABQQGAQMHAgj/xABDEAABAgQCBwYCCAQGAgMBAAABAAIDBBEhEjEFBkFRYXGBEyKRobHwMtEHFCNCUsHh8TNygpIVYmNzorJDwiU00yT/xAAZAQACAwEAAAAAAAAAAAAAAAAAAgEDBAX/xAAoEQACAgICAgEEAQUAAAAAAAAAAQIRAyESMRNBYQQiMlFCFFKRocH/2gAMAwEAAhEDEQA/AOHIQhAAhCEACEIQAIQhAAhZDaqxS2osw5oc7BDrseTi6gA05G6htLslRb6K4hM9LaBiS9MVHA5ObWldxqLFLCp7BprTBCEIIBCEIAEIQgAQhCABCEIAEIQgAQhCABCEIAEw0NoOLNPwQm1/EcmtG9x2ZHmmGq+qMSbdWhbCB7z/AFDd59F1zRmiIcvCEOG3C0eJO9x2lVznxLseJy2+itaC1IhSpEQkxIgFiQA0He1u/iT4KfOAmvJOJgWSOZmMNarJKTfZvxwUekJJpgdVrhiabEH35qjaY0f2MUtBq3Np4HfxFx0V5k6udEccgaDwVe1il8bMQzYb8nZ+B9SrcU90xPqcfJckuisoovcOEXENaKkmgA21Vr0Zqu1orFAc4/dqaN8LuPlzWhySMEIOT0VKixRdHboWCP8AxQ/7AoWkdVYcUHswIb9lLNJ3EbOYSLImWPA0rKKhbI8BzHFrgWuBoQdhWtWlAIQhAAhCEACEIQAIQvTGEkAXJsBvJ2BAHkBW7VPUkx6RY3dhbBcF/Lc3imeq30fgARZocWwv/wBNv9PC+5Xqo+XyVM8laRox4r2yRIS4Y0NaA1oADQLAAZWC3RHLfJQahRtKMwZmlclnbNaq6F87MUCrGkYhumk7NGt0jn4lK7krNUI0SNCQawj/AJifVL5yUoTUWNa8ap9oaFSC0cL9V5npLFZD10TSdplP0LopsKI55NwaM4A5k8dnirdJSVRiKrkeUc2NDbT4nYfFdEl5GjQOCdy5bMjhw0ivRoN+FF421U6fh0NUu7YVS2TVor30haMvDmGizxgfwc27T1bX+1UxdT0jDEaXiQTfE2rOD23b4kYeTiuWuC2QlaOfkjxkYQhCcrBCEIAEITnVfVmJOxhDZZovEfSzW7+JOwI6JSvo06C1ejTb8MJtafE42a0HefyzNF1TV3UmDKAOp2kXa8jL+Vte7zzTvRuh4ctCbChNo0bdrjvcdpK3Pss0slmyGFR2zRHhGijtBCaMZiFvRRY0o4ZKll2kSNHTYae9bjuWzTQa+GQbiiXtiUzCgz82QLGxQuqFSuVlP0nMPhOIqS2u3MJXN6VxADemGl4tSapLoySDn12VRFKjXJytJey56I0o3AAKuPAVU904/MMA/mNT4BLpSjAKX4LzNaQACJFvCyZLMEaYhVAq0l5p/lBHqQrgW0akGq+jy2sR9nPpQbm7BzOZ6Kyth1PBQkZcjV69Fa0xCoCVWw01JKu2lJbFbz+ar07IEZBRdMFtUKGx6nkkGteg7fWGCx/iAbD+LkdvHmn8aBhK3yEYEFrhUOs4HaDY+quhKmU5cdo5gQsJjp/Rn1eO+GDUChaf8rgCOt6dEuWs5wIQhAHqGwkgAVJNAOJyX0Jq1q02Tl2wmjv0BiOt3nkDF0GQHBcU1Kl8ekJVudY8OteDgT6L6RMBU5W+jRgrbEsSDdeTLEj9EyiwtyhvLhks5quyOyQNLWO8fL90umxMw64SHDjZNe2iDYD1WmPMRD9zzSugTd7KnN6fis+KFXfQ58uKSTesYqagtrsKtukpKI8ZNHmqlpLRFLE1rwHolT/ZdGvSEGkZ3FltUzRjg0LXD1Xi4jWjW7C4mtOSk/4LEAsWnxH5K5uKVIIOV20bYk/Q2TzQ2jsokTMXa3dxPFIJWQdDdieRi2XNB81Z9DxMZtW2Z37vfBV6LJzk1+ixSLamydwYVAl+jYPBNHOopRkbIEcAn34pdOSoKlxIveWoi/voirRYhHN6PztvSUQMLlbJpwSaaYMVUvTG5aKX9IsnR8GJ+NhaebHfJ7VT103X+UxyLXj/AMcUHo8EeuFcyW+PRy8n5MEIQmEGOr2lvq01Bj0r2URryN4abjwqvqGDGa9oc01a4AtO8OFQeoNV8mhd4+ibWXt5MQnGr5fuHiw1MM9BVv8ASFXkWrLsT3ReHweCgTUuTkmgeosccFnaNKYjjw4w+Eea0ATJ2NHP9k5dHO7xstRjncq6+RuXwKnaKiP+N/RoA8ytMTRLWZC+/MpvEMQ5BQJmBFP3gOih6GUhLOSarekIrgaAj30VomdDk/G9x62UF+hobT8PilLFMqwZEiG5srToRmBtAL19FhsIDIKVLRQM/dFNit2WKRNq+ilTju6eSgSccWvn198160lNAC21O+hEtmiEKklZim68Sh871WY29R6H9i+aO3hRJ4kS6YzkS1ErjPULZN6N2mIPayMaGBUltWjiyjx17tPFcgK7NIxqZrlGnpDsZiLD2NccP8pu3yIW2D1Rzsq3YvQhCsKgTjVbWJ8nMNituMnt2OacwfXok6Edkp0fT+g9NQ5iE2LCcHMfka3tYg7iExcRuK4F9HOuhk4whxHUgRHDGT9w0oHV2DKvILusGLtzrcewss1xdGuEuSs8xZfaozodMh5Jm5g97FoiNA4pKHITSRn+aHMqpHZjbQeHSq1xBT37ugghxJZLJuTrsTygpfbmtMzD/RRQ1lQmIND5LVLtvffb9U8mZUVPD81BMAW8ffvaq2qLLJMCLQWp73LVNRy7ao+I0tWh+YXnGa22WUsha2N5Q93hRZmDY7iF4lDuusaQcabOKn0CexJMxa3S+I8b+ClzIzS97lKJZIgxTQD3v8N6qv0iSlIsKJ+OHQ82Ej/qWqxwD192UXX6TxSbIm1kUA8ojT+bWrRj7MuZaOcoQhXmUEIQgDIXbPoq1l7eW7JxrEgUbTaYf3Dxp8PQLiSd6n6wmTm4cW+GuGIBtY74vCx6JJx5IeEuLPo+GSc6042Xos4U8lFl4+IBzTVpALSNocLEeIUntcWV+nzWQ2M1Ft9/j7KHwt/OmS39PktTWXO0namRFkd0O+XPatEV1ctmanRWVBqbevVQo0OlvAKGCF0waV8Evj5mm5NJgV6Z80uiw732mgSMtRDcKYeBXiUZcn3w8aqREh3puPhT2F7gAGh3pfZPokwnYRyz981GnIlqb8/kpWGo536W/dQdJeaZ9CxFUwNqXxTdS4hvf381oitpkhDniXN1nXN3/wAe8b4kPyJ/RYlxf37/AGXjXx9JADPFFYPAPOfgtGMy5ujmSEIWgyAhCEACyCsIQB1/6J9aO1hGViGr4d4VdrDYj+k+RG5dFY+nDr+S+ZtE6SfLxmRYZo5hqOO8HgRUdV9D6A0u2Zl2RoR7rhlucPiaeINRxzWXLGnZqxTtUxzj8VnCDn+ajMIG3xt0W1sXoOn7qtMtas9kClTXqoEy/f8AqVMeeqgxbVNyd9PTYpbBIXxa7d9abeqhRnGtT4W2n3tTKI399vvilM0BivbhmT74KtssMAi+VPO/7KTDhZbaD3y2KNBaKjMcr+JopjW7B5n0REGz1s5+/RQZxTzX3bw4WS6cf+tuSlghPONNeG9RopspcZyjRRVCGMSjL/kl30jzdJaFD/FExf2Npbh3/exxo9l1Q9edJdrNOaDVsLuN3Wu7/kStOJGPNL0V5CEK8zAhCEACEIQALo30R6ymHFdKuPdi95liaPaLjkW1P9PFc5W6UmnQ3te00cwhzTuLTUKJLkqGi+Ls+n2v413foNqx216ADmapZqvplk3LQ4wFMQ7wtZzbOtlmCeqbPO4Ejr+ywtVo2p2eA80zbxzPotUWHXbzoVuxn3UenzWuIBuB8PzRYyIMcgA+dPmlEw4V6ZZ15lOJt1Ng9+vgkkaZuRlzO3luVbZYujMrUHbSvP2Ewa0EG1PIqDJjjU52sfPMJjDH6Vt04KUxGeHst+vlbokmkotOfzVkc0EKs6XdQn3mpkNEVkVNVhy0tjXUmCytyaNAqSbAAZkpopkzdHme0kJaA+Kc8mDe8i3hnyC5Q91SSbkm6fa3aw/WYmFn8KHZmfeO1xr4Dgq+tsVSObOXJghCEwgIQhAAhCEACEIQBffoo1h7KO6A52FsamE2pjbWgvvBI5gLsjXnj1IHkAvmGDFLSHNJBBBBGwjIr6D1Y0y2Yl2Rm4RiHetQhw+MG2w1os2aPtGrDK1Q9LqDd5nzWhzicne+Yos9py618b+iItabt2EG/SqzmgVz4IGdzwI8TtSZxbWx8Du4AJjPyz9p6Ybdb/mlMWG4Hb0Ap0FVW2WeidLROJ605U3pm11aeCRQH8D1p6JlLxbV+V6JosRk4vo35qs6dj35p9GiWz6Kp6WcDEpQKWNBGmTlySlH0iRDDhQmNJAeXF9DnhpQchU+PBWqQg4W1z5ZeCpf0lzIMSDDGbWFx/rNvJvmtWJGTNKyloQhaDKCEIQAIQhAAhCEACEIQALpP0R6aNYssXWNIjBxFn08Wm24rmyZ6t6UMtNQoo+48V/lNnf8S5LJWqGg6dn0JjocgeJNPUWXiNNEbh1A9TU+CyJkbDU7CCKU312Ba40w3nyHna/iVz+jorYsmY/E+B28Bn5pPMMqfP8AW9DsTqZi8KePPfwSiYNSLUPUb96RjhDBFKk197slKZFoM7KK5uSyH29+aghm+ZnQG2P5KvtiYn1FlJ0nHNKVUCQF63zVkNsl6iWWUZZcp1xmxEnYxGQdhH9ADfyK6tLPy/T9KLis26r3He4nxJW6BzshpQhCsKgQhCABCEIAEIQgAQhCABZCwgIA7TqhPGLJQa54ac8Bw1J2mgyTsjlX3nVVn6NY1ZIWye9tetf/AGVndXOov81z8iqTOljdxRFiitbAcP08VFbK+Hv9FLcB606cuXqtMxEtuVJYQ45p0+ahujCizHfdQo0Sg98UImiHPTVSs6Nde1PfBQJl9SpOjfiV8VSK5StlrgP9Mui4rEzXZpeJU++vquNxx3jzPqteMw5Ua0IQrCoEIQgAQhCABCEIAEIQgAQEICAOs/RdaTcc/tXU/tZsVveenvd0VX+jhpbIsIFavef+VPyVle+t6FYMv5M6GL8URiDWmxLpuNnu29PZTKJF9Sk837/ILOy9ECO9L5uJY3/dSI70smo1bKyKJkyO83omOjiEqTSVIA9+NVeZxzLRu8Oa5PMfG7mfVdL0fEPaDmuaTHxu5n1V2L2Z8y6NaEIVxnBCEIAEIQgAQhCABCEIAFkLCAUAdj1Bh0koVyPiNOb3eKsMWIP3SfVeSwykEf6bCaXzGI9b5JnGFB79VzsnbOjjWkRIswClM5F2Zb1PjWrTw55pPOv2qlFyFcaNciigxDX3xW6M9RnOv73rRFCTZshM2qUw24Vz3/otDBQL0X2qd2SdFLJOj4/2w5hUScbSI8bnH1Kt+h3Vijn+aqmlR9tF/wBx3/Yq3F2yrN0iIhCFeZgQhCABS5aUDmPcXhuEVAP3uAUQJ3HYGSbe6MUR2dBWg9jxSydGr6bEp8pPqMW/+Lr5YkQhCYyghCEAC2QIRc5rRm4gDqaLWmuqstjnIDf9QH+zvfkh6JStna4IDGgAZWsN1vQDyWuNHrf0K2sbb0ofEHeokdq5ktnSjoXzUdJ5uYFOB9VPnaUtY79vVJo7LlLFFnoXxag0WmFVb4rrrEuFfEpZtw5cLrRNPo0qS42UCcjD4VYipm3Qru+OarWmB/8A0Rf9x3/YqwaM+IJDpr/7ET+YqzH+TEzfij1oSAx8UNiVo4EC+3YpA1fdSIXODQytCfvU3eXiouiJQviC+EN7znbgOKb6xTPaw2uhurDBIdTYdlVMm+VI6X02HFL6SWTJHcbqtOXr/EXv/RWyEIKFacQwpkxpB72NYaUYKCgHmV0mHoyG74Zdlv8ATYa87LE5q6xlzCYP6G+dln80X6NShOCaT77OV0QuozGgYNBSHDIcK1wNH5LxA1JJYIgZDq+pYwhpc8NNCQOas8iKODOY0RRdmGpjQASyA0CzyWMOF34TbPPJN5bQEoIHebKkZY+yh1xHP7tcqI8iDgzgStP0cy+KdB/AxzvRv/suuTGh5FwFGSoYG0L+yh/Fus2taXWzQWjJSA17wZemINLmw2g3qQ2tK3pXooeSLVWTGMk7o1NZapChTMOyYR9GteS6FHYA51GgEi5ybTYoE9ouJDNHGpBwkA1wuzob7iD1VKwKXUkXP6hx7ixNGg1KUzzKVVv/AMJqcJewRD9yoryrktUTQg+FzoeP8BoTXdXIHmo8CX8kN/UP+1nPYjrrdBZZXt2rAzAhFtSHOo2jS0VcD0KzE1fhsOFz4LXW7pA+8Kt4XBB6qzxpfyE8zf8AFlEcls0KHmupM1ZNgWwmlxowEN7x4H814doSXrQvl65fAPkm4xXckJ5G3qLObaOb3kg0x/HifzFdo/wKHXC3sMdbMwt9aUUL/BYTnkGBDLgTi+zZszqSOCeEEm3YmTI3SaOOQ45ALQaB1K8aZIbGIBANjYjeuqzOk5XCGw5SC6IaADsoWQzJJbTFkpsKUgvDTMNlpdtKBsODAxE73VaSo5on7v2cZKF3vQI0R2hESFK2HxFgIdxocllTzQvFj2BJwoZLGVc402WoRv4KHpXSTAxwczGW1BqBdWpsg1oLrNdUuHXf4qkaTmoYMSCTic55PAV2Dfksk/tRph9zKhNaeGTWAUyqSmpmIpZIxYY+0bDimg/3SLeKpGsQDYlGuJI4UomOhdcJgMEBoY40IhvcO+0F2Ihrtl03j5QI58ZWW2Sa4Qh21yZppiV31dWqlaSEPt3UDez+tMyAw0qytsqZqvT+uUYNo9kCv3gWAh7jtffvOzurNG0XGaXQWOgOax0PtA6ULWAxXABzO/3zlU8EvgdVY/nV7RF1kwdrF7EMw/WWYbUZ/CbuGVU31ihn6lCFJcxfrDcXZgYDZ+GtAK24Kr6I09EmIokmwZYVe4Yuy7tWYu9greobTNMIekSxpxfV5drYuCgl8Ye9mIdoRjGEChHVHhe/kjzLXwR52TfEqRgZFfHbDwMsGlpFDlx8k51fcYxiujVa76wyvMBjb+CjTExHbCbMH6sS8NiMcINXPeScLR3r0Iu7ZXJeY83GjxocAFkB0XFEfEYzESYcMuuARiPdomhicZXYs8ylGqGOhYbcczXBiEyfia0uw0d8Ncr0UJwhmDFqG9r9csaDFSrtue5ZiysTsBNPiw8IOERPqhMY0qKluOrcktgaSGGHHdHlwXveyDEiStHOMIgFz3Y+5mM65oeGVUCzK7IcyI5bMNYD2T3EuI2dm0ON+ITOdhkxZihhUEOFUPALv4UP4LZrxC0rNvgwojRBbDmIvZuZ2fc+0IYIj798E8slunZd/wBo8PlYjoVndpLYH9wWw1eatFAAeSTwOuyz+oX6Pes04XOgdm1xEtAYQW5AvDSMV91U9hSsGNpSHgYwNfK4gMLaYqG9MqpBJx5mJBEYxYUNjg1zhDgYnOIFg8B4xAAmpWBrBHgvcMEEmGcEOM2GG1YK0AOI0Gdk/iadv4K/KqpfoZy4bNRQ0YIbIMQEvwsbEiOaQQABsy2r3rA/6uXPDbPLhEFa51OezYkLNNUeHGWly6tcQhitRcHPOqnP1kbHY5jwO86rq3FtnC5CeCav5EnTqukc4iaZENv2Yo+pJJFbnbdL2wXxQXVc6m07+CaaX0PE7ePiFgcVRTI3GHeFK0fLjsaNsczcbq58kSdBFWVuYil1K0BFrACvE0QpM7J0c6hvbu767t6FYhGjsELWKI+I/C1zqE3OXIJXpDECXYTU55X3pbM6aiw3BrHUBIBoBtWdatLxGuawO7ufsrGlyZqf2rRTdYXfaVFa5dEulYpY9rhsNQn+s0EYa7RTzSfR0q14OIVutUOjPLsZ6Wmw+tRevdIyO8K2T30lw2RHO7KPWIYbnBz4ZDRCINIeEZGhzrmqd9SbxtxNPBZMq0ihFet/FOK1ZYdEaySsKK+PLwY5iOrQxXwyxpc7EbMANLkZphpLTUOKPtZaIA5zXtbDfDArQ464qnC4mo4Km6FlWl9L0wk5n8VPRWh0uCW/07f8qEK9EuPpSI+WbB7FwZDY1rBib3Xw64XjbhqbjOy0x9LOgzEKIG43NZEbRpAOKJBcwOvaxNeixM2bttldQWS4rW9a7zvQ7ToI01Y0kJlzIUSHEbFiCKWPLocWEHNLWYXCj6i5vksSU8yCIbXS0WIYL3xIWJ8G/bEEiLah+EZUS8Q+8TfbtKjSzj2LzU1rtJUJk1Q8i6xEQRLvk+43BbHf7OIXmpBphNdl1uhax1a6G2WiljyS8vfDxAFpbSGQKUFs6pYBioSSTQXqdpTuWgDBtHLglm3FWNCNsWT+mGwYYHZuDWMDWEPGMYaVBOHCQablAdrO+Y7VwhN77sQp90fh453WnWN5a03PVVXR+knwycJ2GxyyURbaJaSZZI+tDA3A6H3hW1qVO23ilUDTZLyCaClGnwotbIYjQzEf8QNLW2bV5hgCAXUFW2Fh5p0iGMZXTjhGY4hjiwZPqWuGQBw3GQUeZ1lOMkwYYzsMQF9oKWS84S4CjaE3sFZJHRLIrXYq2FqU+SKIsiy7BHAaGsYX7QSTyO5CZ6Hk2toQL4ju+SwpRD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hQSERUUExQVFBUVFxwYFBcXFxUYGxgaFBYYGhcYFxgaHSYeGBkjHBcUHy8gIycpLCwtGB4xNTAqNSYsLCkBCQoKDgwOGg8PFykkHRwpKSksLCksLCwpLCwqKSwpLCwsKSkpLCkpKSwpLCwsKSksLCwsLCwsLCksLCwpLC0sKf/AABEIASwAqAMBIgACEQEDEQH/xAAcAAACAgMBAQAAAAAAAAAAAAAABQQGAQMHAgj/xABDEAABAgQCBwYCCAQGAgMBAAABAAIDBBEhEjEFBkFRYXGBEyKRobHwMtEHFCNCUsHh8TNygpIVYmNzorJDwiU00yT/xAAZAQACAwEAAAAAAAAAAAAAAAAAAgEDBAX/xAAoEQACAgICAgEEAQUAAAAAAAAAAQIRAyESMRNBYQQiMlFCFFKRocH/2gAMAwEAAhEDEQA/AOHIQhAAhCEACEIQAIQhAAhZDaqxS2osw5oc7BDrseTi6gA05G6htLslRb6K4hM9LaBiS9MVHA5ObWldxqLFLCp7BprTBCEIIBCEIAEIQgAQhCABCEIAEIQgAQhCABCEIAEw0NoOLNPwQm1/EcmtG9x2ZHmmGq+qMSbdWhbCB7z/AFDd59F1zRmiIcvCEOG3C0eJO9x2lVznxLseJy2+itaC1IhSpEQkxIgFiQA0He1u/iT4KfOAmvJOJgWSOZmMNarJKTfZvxwUekJJpgdVrhiabEH35qjaY0f2MUtBq3Np4HfxFx0V5k6udEccgaDwVe1il8bMQzYb8nZ+B9SrcU90xPqcfJckuisoovcOEXENaKkmgA21Vr0Zqu1orFAc4/dqaN8LuPlzWhySMEIOT0VKixRdHboWCP8AxQ/7AoWkdVYcUHswIb9lLNJ3EbOYSLImWPA0rKKhbI8BzHFrgWuBoQdhWtWlAIQhAAhCEACEIQAIQvTGEkAXJsBvJ2BAHkBW7VPUkx6RY3dhbBcF/Lc3imeq30fgARZocWwv/wBNv9PC+5Xqo+XyVM8laRox4r2yRIS4Y0NaA1oADQLAAZWC3RHLfJQahRtKMwZmlclnbNaq6F87MUCrGkYhumk7NGt0jn4lK7krNUI0SNCQawj/AJifVL5yUoTUWNa8ap9oaFSC0cL9V5npLFZD10TSdplP0LopsKI55NwaM4A5k8dnirdJSVRiKrkeUc2NDbT4nYfFdEl5GjQOCdy5bMjhw0ivRoN+FF421U6fh0NUu7YVS2TVor30haMvDmGizxgfwc27T1bX+1UxdT0jDEaXiQTfE2rOD23b4kYeTiuWuC2QlaOfkjxkYQhCcrBCEIAEITnVfVmJOxhDZZovEfSzW7+JOwI6JSvo06C1ejTb8MJtafE42a0HefyzNF1TV3UmDKAOp2kXa8jL+Vte7zzTvRuh4ctCbChNo0bdrjvcdpK3Pss0slmyGFR2zRHhGijtBCaMZiFvRRY0o4ZKll2kSNHTYae9bjuWzTQa+GQbiiXtiUzCgz82QLGxQuqFSuVlP0nMPhOIqS2u3MJXN6VxADemGl4tSapLoySDn12VRFKjXJytJey56I0o3AAKuPAVU904/MMA/mNT4BLpSjAKX4LzNaQACJFvCyZLMEaYhVAq0l5p/lBHqQrgW0akGq+jy2sR9nPpQbm7BzOZ6Kyth1PBQkZcjV69Fa0xCoCVWw01JKu2lJbFbz+ar07IEZBRdMFtUKGx6nkkGteg7fWGCx/iAbD+LkdvHmn8aBhK3yEYEFrhUOs4HaDY+quhKmU5cdo5gQsJjp/Rn1eO+GDUChaf8rgCOt6dEuWs5wIQhAHqGwkgAVJNAOJyX0Jq1q02Tl2wmjv0BiOt3nkDF0GQHBcU1Kl8ekJVudY8OteDgT6L6RMBU5W+jRgrbEsSDdeTLEj9EyiwtyhvLhks5quyOyQNLWO8fL90umxMw64SHDjZNe2iDYD1WmPMRD9zzSugTd7KnN6fis+KFXfQ58uKSTesYqagtrsKtukpKI8ZNHmqlpLRFLE1rwHolT/ZdGvSEGkZ3FltUzRjg0LXD1Xi4jWjW7C4mtOSk/4LEAsWnxH5K5uKVIIOV20bYk/Q2TzQ2jsokTMXa3dxPFIJWQdDdieRi2XNB81Z9DxMZtW2Z37vfBV6LJzk1+ixSLamydwYVAl+jYPBNHOopRkbIEcAn34pdOSoKlxIveWoi/voirRYhHN6PztvSUQMLlbJpwSaaYMVUvTG5aKX9IsnR8GJ+NhaebHfJ7VT103X+UxyLXj/AMcUHo8EeuFcyW+PRy8n5MEIQmEGOr2lvq01Bj0r2URryN4abjwqvqGDGa9oc01a4AtO8OFQeoNV8mhd4+ibWXt5MQnGr5fuHiw1MM9BVv8ASFXkWrLsT3ReHweCgTUuTkmgeosccFnaNKYjjw4w+Eea0ATJ2NHP9k5dHO7xstRjncq6+RuXwKnaKiP+N/RoA8ytMTRLWZC+/MpvEMQ5BQJmBFP3gOih6GUhLOSarekIrgaAj30VomdDk/G9x62UF+hobT8PilLFMqwZEiG5srToRmBtAL19FhsIDIKVLRQM/dFNit2WKRNq+ilTju6eSgSccWvn198160lNAC21O+hEtmiEKklZim68Sh871WY29R6H9i+aO3hRJ4kS6YzkS1ErjPULZN6N2mIPayMaGBUltWjiyjx17tPFcgK7NIxqZrlGnpDsZiLD2NccP8pu3yIW2D1Rzsq3YvQhCsKgTjVbWJ8nMNituMnt2OacwfXok6Edkp0fT+g9NQ5iE2LCcHMfka3tYg7iExcRuK4F9HOuhk4whxHUgRHDGT9w0oHV2DKvILusGLtzrcewss1xdGuEuSs8xZfaozodMh5Jm5g97FoiNA4pKHITSRn+aHMqpHZjbQeHSq1xBT37ugghxJZLJuTrsTygpfbmtMzD/RRQ1lQmIND5LVLtvffb9U8mZUVPD81BMAW8ffvaq2qLLJMCLQWp73LVNRy7ao+I0tWh+YXnGa22WUsha2N5Q93hRZmDY7iF4lDuusaQcabOKn0CexJMxa3S+I8b+ClzIzS97lKJZIgxTQD3v8N6qv0iSlIsKJ+OHQ82Ej/qWqxwD192UXX6TxSbIm1kUA8ojT+bWrRj7MuZaOcoQhXmUEIQgDIXbPoq1l7eW7JxrEgUbTaYf3Dxp8PQLiSd6n6wmTm4cW+GuGIBtY74vCx6JJx5IeEuLPo+GSc6042Xos4U8lFl4+IBzTVpALSNocLEeIUntcWV+nzWQ2M1Ft9/j7KHwt/OmS39PktTWXO0namRFkd0O+XPatEV1ctmanRWVBqbevVQo0OlvAKGCF0waV8Evj5mm5NJgV6Z80uiw732mgSMtRDcKYeBXiUZcn3w8aqREh3puPhT2F7gAGh3pfZPokwnYRyz981GnIlqb8/kpWGo536W/dQdJeaZ9CxFUwNqXxTdS4hvf381oitpkhDniXN1nXN3/wAe8b4kPyJ/RYlxf37/AGXjXx9JADPFFYPAPOfgtGMy5ujmSEIWgyAhCEACyCsIQB1/6J9aO1hGViGr4d4VdrDYj+k+RG5dFY+nDr+S+ZtE6SfLxmRYZo5hqOO8HgRUdV9D6A0u2Zl2RoR7rhlucPiaeINRxzWXLGnZqxTtUxzj8VnCDn+ajMIG3xt0W1sXoOn7qtMtas9kClTXqoEy/f8AqVMeeqgxbVNyd9PTYpbBIXxa7d9abeqhRnGtT4W2n3tTKI399vvilM0BivbhmT74KtssMAi+VPO/7KTDhZbaD3y2KNBaKjMcr+JopjW7B5n0REGz1s5+/RQZxTzX3bw4WS6cf+tuSlghPONNeG9RopspcZyjRRVCGMSjL/kl30jzdJaFD/FExf2Npbh3/exxo9l1Q9edJdrNOaDVsLuN3Wu7/kStOJGPNL0V5CEK8zAhCEACEIQALo30R6ymHFdKuPdi95liaPaLjkW1P9PFc5W6UmnQ3te00cwhzTuLTUKJLkqGi+Ls+n2v413foNqx216ADmapZqvplk3LQ4wFMQ7wtZzbOtlmCeqbPO4Ejr+ywtVo2p2eA80zbxzPotUWHXbzoVuxn3UenzWuIBuB8PzRYyIMcgA+dPmlEw4V6ZZ15lOJt1Ng9+vgkkaZuRlzO3luVbZYujMrUHbSvP2Ewa0EG1PIqDJjjU52sfPMJjDH6Vt04KUxGeHst+vlbokmkotOfzVkc0EKs6XdQn3mpkNEVkVNVhy0tjXUmCytyaNAqSbAAZkpopkzdHme0kJaA+Kc8mDe8i3hnyC5Q91SSbkm6fa3aw/WYmFn8KHZmfeO1xr4Dgq+tsVSObOXJghCEwgIQhAAhCEACEIQBffoo1h7KO6A52FsamE2pjbWgvvBI5gLsjXnj1IHkAvmGDFLSHNJBBBBGwjIr6D1Y0y2Yl2Rm4RiHetQhw+MG2w1os2aPtGrDK1Q9LqDd5nzWhzicne+Yos9py618b+iItabt2EG/SqzmgVz4IGdzwI8TtSZxbWx8Du4AJjPyz9p6Ybdb/mlMWG4Hb0Ap0FVW2WeidLROJ605U3pm11aeCRQH8D1p6JlLxbV+V6JosRk4vo35qs6dj35p9GiWz6Kp6WcDEpQKWNBGmTlySlH0iRDDhQmNJAeXF9DnhpQchU+PBWqQg4W1z5ZeCpf0lzIMSDDGbWFx/rNvJvmtWJGTNKyloQhaDKCEIQAIQhAAhCEACEIQALpP0R6aNYssXWNIjBxFn08Wm24rmyZ6t6UMtNQoo+48V/lNnf8S5LJWqGg6dn0JjocgeJNPUWXiNNEbh1A9TU+CyJkbDU7CCKU312Ba40w3nyHna/iVz+jorYsmY/E+B28Bn5pPMMqfP8AW9DsTqZi8KePPfwSiYNSLUPUb96RjhDBFKk197slKZFoM7KK5uSyH29+aghm+ZnQG2P5KvtiYn1FlJ0nHNKVUCQF63zVkNsl6iWWUZZcp1xmxEnYxGQdhH9ADfyK6tLPy/T9KLis26r3He4nxJW6BzshpQhCsKgQhCABCEIAEIQgAQhCABZCwgIA7TqhPGLJQa54ac8Bw1J2mgyTsjlX3nVVn6NY1ZIWye9tetf/AGVndXOov81z8iqTOljdxRFiitbAcP08VFbK+Hv9FLcB606cuXqtMxEtuVJYQ45p0+ahujCizHfdQo0Sg98UImiHPTVSs6Nde1PfBQJl9SpOjfiV8VSK5StlrgP9Mui4rEzXZpeJU++vquNxx3jzPqteMw5Ua0IQrCoEIQgAQhCABCEIAEIQgAQEICAOs/RdaTcc/tXU/tZsVveenvd0VX+jhpbIsIFavef+VPyVle+t6FYMv5M6GL8URiDWmxLpuNnu29PZTKJF9Sk837/ILOy9ECO9L5uJY3/dSI70smo1bKyKJkyO83omOjiEqTSVIA9+NVeZxzLRu8Oa5PMfG7mfVdL0fEPaDmuaTHxu5n1V2L2Z8y6NaEIVxnBCEIAEIQgAQhCABCEIAFkLCAUAdj1Bh0koVyPiNOb3eKsMWIP3SfVeSwykEf6bCaXzGI9b5JnGFB79VzsnbOjjWkRIswClM5F2Zb1PjWrTw55pPOv2qlFyFcaNciigxDX3xW6M9RnOv73rRFCTZshM2qUw24Vz3/otDBQL0X2qd2SdFLJOj4/2w5hUScbSI8bnH1Kt+h3Vijn+aqmlR9tF/wBx3/Yq3F2yrN0iIhCFeZgQhCABS5aUDmPcXhuEVAP3uAUQJ3HYGSbe6MUR2dBWg9jxSydGr6bEp8pPqMW/+Lr5YkQhCYyghCEAC2QIRc5rRm4gDqaLWmuqstjnIDf9QH+zvfkh6JStna4IDGgAZWsN1vQDyWuNHrf0K2sbb0ofEHeokdq5ktnSjoXzUdJ5uYFOB9VPnaUtY79vVJo7LlLFFnoXxag0WmFVb4rrrEuFfEpZtw5cLrRNPo0qS42UCcjD4VYipm3Qru+OarWmB/8A0Rf9x3/YqwaM+IJDpr/7ET+YqzH+TEzfij1oSAx8UNiVo4EC+3YpA1fdSIXODQytCfvU3eXiouiJQviC+EN7znbgOKb6xTPaw2uhurDBIdTYdlVMm+VI6X02HFL6SWTJHcbqtOXr/EXv/RWyEIKFacQwpkxpB72NYaUYKCgHmV0mHoyG74Zdlv8ATYa87LE5q6xlzCYP6G+dln80X6NShOCaT77OV0QuozGgYNBSHDIcK1wNH5LxA1JJYIgZDq+pYwhpc8NNCQOas8iKODOY0RRdmGpjQASyA0CzyWMOF34TbPPJN5bQEoIHebKkZY+yh1xHP7tcqI8iDgzgStP0cy+KdB/AxzvRv/suuTGh5FwFGSoYG0L+yh/Fus2taXWzQWjJSA17wZemINLmw2g3qQ2tK3pXooeSLVWTGMk7o1NZapChTMOyYR9GteS6FHYA51GgEi5ybTYoE9ouJDNHGpBwkA1wuzob7iD1VKwKXUkXP6hx7ixNGg1KUzzKVVv/AMJqcJewRD9yoryrktUTQg+FzoeP8BoTXdXIHmo8CX8kN/UP+1nPYjrrdBZZXt2rAzAhFtSHOo2jS0VcD0KzE1fhsOFz4LXW7pA+8Kt4XBB6qzxpfyE8zf8AFlEcls0KHmupM1ZNgWwmlxowEN7x4H814doSXrQvl65fAPkm4xXckJ5G3qLObaOb3kg0x/HifzFdo/wKHXC3sMdbMwt9aUUL/BYTnkGBDLgTi+zZszqSOCeEEm3YmTI3SaOOQ45ALQaB1K8aZIbGIBANjYjeuqzOk5XCGw5SC6IaADsoWQzJJbTFkpsKUgvDTMNlpdtKBsODAxE73VaSo5on7v2cZKF3vQI0R2hESFK2HxFgIdxocllTzQvFj2BJwoZLGVc402WoRv4KHpXSTAxwczGW1BqBdWpsg1oLrNdUuHXf4qkaTmoYMSCTic55PAV2Dfksk/tRph9zKhNaeGTWAUyqSmpmIpZIxYY+0bDimg/3SLeKpGsQDYlGuJI4UomOhdcJgMEBoY40IhvcO+0F2Ihrtl03j5QI58ZWW2Sa4Qh21yZppiV31dWqlaSEPt3UDez+tMyAw0qytsqZqvT+uUYNo9kCv3gWAh7jtffvOzurNG0XGaXQWOgOax0PtA6ULWAxXABzO/3zlU8EvgdVY/nV7RF1kwdrF7EMw/WWYbUZ/CbuGVU31ihn6lCFJcxfrDcXZgYDZ+GtAK24Kr6I09EmIokmwZYVe4Yuy7tWYu9greobTNMIekSxpxfV5drYuCgl8Ye9mIdoRjGEChHVHhe/kjzLXwR52TfEqRgZFfHbDwMsGlpFDlx8k51fcYxiujVa76wyvMBjb+CjTExHbCbMH6sS8NiMcINXPeScLR3r0Iu7ZXJeY83GjxocAFkB0XFEfEYzESYcMuuARiPdomhicZXYs8ylGqGOhYbcczXBiEyfia0uw0d8Ncr0UJwhmDFqG9r9csaDFSrtue5ZiysTsBNPiw8IOERPqhMY0qKluOrcktgaSGGHHdHlwXveyDEiStHOMIgFz3Y+5mM65oeGVUCzK7IcyI5bMNYD2T3EuI2dm0ON+ITOdhkxZihhUEOFUPALv4UP4LZrxC0rNvgwojRBbDmIvZuZ2fc+0IYIj798E8slunZd/wBo8PlYjoVndpLYH9wWw1eatFAAeSTwOuyz+oX6Pes04XOgdm1xEtAYQW5AvDSMV91U9hSsGNpSHgYwNfK4gMLaYqG9MqpBJx5mJBEYxYUNjg1zhDgYnOIFg8B4xAAmpWBrBHgvcMEEmGcEOM2GG1YK0AOI0Gdk/iadv4K/KqpfoZy4bNRQ0YIbIMQEvwsbEiOaQQABsy2r3rA/6uXPDbPLhEFa51OezYkLNNUeHGWly6tcQhitRcHPOqnP1kbHY5jwO86rq3FtnC5CeCav5EnTqukc4iaZENv2Yo+pJJFbnbdL2wXxQXVc6m07+CaaX0PE7ePiFgcVRTI3GHeFK0fLjsaNsczcbq58kSdBFWVuYil1K0BFrACvE0QpM7J0c6hvbu767t6FYhGjsELWKI+I/C1zqE3OXIJXpDECXYTU55X3pbM6aiw3BrHUBIBoBtWdatLxGuawO7ufsrGlyZqf2rRTdYXfaVFa5dEulYpY9rhsNQn+s0EYa7RTzSfR0q14OIVutUOjPLsZ6Wmw+tRevdIyO8K2T30lw2RHO7KPWIYbnBz4ZDRCINIeEZGhzrmqd9SbxtxNPBZMq0ihFet/FOK1ZYdEaySsKK+PLwY5iOrQxXwyxpc7EbMANLkZphpLTUOKPtZaIA5zXtbDfDArQ464qnC4mo4Km6FlWl9L0wk5n8VPRWh0uCW/07f8qEK9EuPpSI+WbB7FwZDY1rBib3Xw64XjbhqbjOy0x9LOgzEKIG43NZEbRpAOKJBcwOvaxNeixM2bttldQWS4rW9a7zvQ7ToI01Y0kJlzIUSHEbFiCKWPLocWEHNLWYXCj6i5vksSU8yCIbXS0WIYL3xIWJ8G/bEEiLah+EZUS8Q+8TfbtKjSzj2LzU1rtJUJk1Q8i6xEQRLvk+43BbHf7OIXmpBphNdl1uhax1a6G2WiljyS8vfDxAFpbSGQKUFs6pYBioSSTQXqdpTuWgDBtHLglm3FWNCNsWT+mGwYYHZuDWMDWEPGMYaVBOHCQablAdrO+Y7VwhN77sQp90fh453WnWN5a03PVVXR+knwycJ2GxyyURbaJaSZZI+tDA3A6H3hW1qVO23ilUDTZLyCaClGnwotbIYjQzEf8QNLW2bV5hgCAXUFW2Fh5p0iGMZXTjhGY4hjiwZPqWuGQBw3GQUeZ1lOMkwYYzsMQF9oKWS84S4CjaE3sFZJHRLIrXYq2FqU+SKIsiy7BHAaGsYX7QSTyO5CZ6Hk2toQL4ju+SwpRD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mindhobby.com/images/handsh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85992"/>
            <a:ext cx="5214974" cy="378619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– Позвольте, синьор начальник, я пожму вам </a:t>
            </a:r>
            <a:r>
              <a:rPr lang="ru-RU" dirty="0" smtClean="0"/>
              <a:t>руку…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ihi.ru/pics/2013/01/03/7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00372"/>
            <a:ext cx="4267200" cy="304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dirty="0" smtClean="0"/>
              <a:t>Стрелки на часах вновь </a:t>
            </a:r>
            <a:r>
              <a:rPr lang="ru-RU" dirty="0" smtClean="0"/>
              <a:t>задвигались…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1.gstatic.com/images?q=tbn:ANd9GcRU3zLypvllVrMKt_3GwHzbGC0qMUY5zPCMo9T4EP8sD4zc7NV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86058"/>
            <a:ext cx="4143404" cy="33051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dirty="0" smtClean="0"/>
              <a:t>Новый год </a:t>
            </a:r>
            <a:r>
              <a:rPr lang="ru-RU" dirty="0" smtClean="0"/>
              <a:t>начался…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s://encrypted-tbn3.gstatic.com/images?q=tbn:ANd9GcQAiDfVJPTVoy-G1-4-ZGZtasOjRXzEn9pLRkNN5-nOiVYjucD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357430"/>
            <a:ext cx="5286412" cy="364333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Мы всех поздравляем с Новым годом!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.123rf.com/400wm/400/400/pzaxe/pzaxe1206/pzaxe120600013/13897684-noen---n------n----n------n----nf--n--n------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00372"/>
            <a:ext cx="6000792" cy="335758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– Синьор начальник, неопознанный самолет просит разрешения на </a:t>
            </a:r>
            <a:r>
              <a:rPr lang="ru-RU" dirty="0" smtClean="0"/>
              <a:t>посадку…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усть Ваши мечты сбудутся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6134100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ustunchik.ua/images/news/Novyna/2012/Gruden/19/den_svyatogo_nikolaya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86058"/>
            <a:ext cx="5905500" cy="32861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Верьте в чудеса….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QSEhUUExIWFRQUFRgUFxgVFxQWFxQXFBcYGBgWFBUYHCggHRwlGxQUIjEiJSkrLi4uFx8zODMsNygtLisBCgoKDg0OGxAQGywkICQsLCwsLCwsLCwsLSwsLCwsLCwsLCwsLCwsLCwsLCwsLCwsLCwsLCwsLCwsLCwsLCwsLP/AABEIAH0AuwMBEQACEQEDEQH/xAAbAAABBQEBAAAAAAAAAAAAAAACAQMEBQYAB//EADoQAAIBAgQEBQIEBAUFAQAAAAECEQADBBIhMQVBUWEGEyJxgUKRFDJS0WKhscEjJHKCkjNDU3OiB//EABoBAAIDAQEAAAAAAAAAAAAAAAABAgMEBQb/xAAxEQACAgEEAQIEBgICAwEAAAAAAQIDEQQSITEFE0EiUWFxBhQVMoGhQsEj8JGx0Rb/2gAMAwEAAhEDEQA/AMqBXaSOcLFACgUB9h+zhyzhCQpJj1aCTtNVTtjBZLIVSk9qEuWoE8pInkSpgwdjrRC6FnTyKyuUHiSwBFWcEMcZONDeOwim3hChdAeR2PIx0qELIT/axzrlB4ksHRUyJ0UCOimA5aSaQxfimAEUAJFLIJNiUJph0IRTAEigBIoGOWF1HvUXwM2XDMUFTLNZZLkui+C14cZ3quXRJFqo0qskMFqYHk5WumZBYoDIqW8z20mPMdUmJjMYmOe9YPI6iVNLcezpeMohbY3PpLJLx/DT54s2y1zMxtIWcOTl0IfaI061552zjQrJS7PR6K+qcn6lccL3RYC0cRYVEXLcwoKPbH1AtrcXvOhHsau8XqY0WNT/AMvcwec0Utyug8xl0Q8QGCW7RYE+p8qkEiT9QHOBXZouj6jcmci+ica1hcEPB2/MuZcpc6hVH1PyzdFEz8Gud5bV87Ivj3O34rRKmj8xPhvp/JfMsOK3ERLdhWBW1mLPOjO5loPQbCrvE0Sri7bOM9fY5PktTLV3txRXnbN9J58tN9a7CuhLpnOlVOMtrXIWDwrXWCGLeYyGJ+n+Fd2PPSuJqvJWxzGC/k7tWg0sIK2Ut2FyvqFxO+mdjaQ+UsKT00gZuhMExWiGrlRUlZ8Uvcx6fQfmJPlRXtkfsYV5ysBbAgtnb1BeoRdfvUP1Vzwqo5HZ4+qpNynn7DEBrmRCWJMLpqenz2re9XXWl6jSZjjo7pxdkYvavcEjrWpNNZRlGbttYdmkkKMkRoQZMz26VzPIUTn8UZYSO34nWRqkoOGcvl/Qs+JAeVYumAbiEN3ZGKzHUwKy+K1TxONj4TF5TRY1bhUiF5Zyh49LTB5GNxXXq1FdrxB5OXdp7KXtsWGAi5pgTlEmOQ71J3QUtrfInTNR3NcADU5QfUeXP7U5XQj2wVNkluSeBxXyhvSWI1IH0rzJ6Cs2o1Ua1ns06TSO6WJPavmyywly7cKBLYXOJQ3HChh1CjU/Fc1+UTT2xN0/GV1fusT+2TaYV1U5A4ZwoYgbx1jeJq+u7KW/hv2MMq8LcuibbvVcQyOGKAPNeJW03Xma3xb9zMyCBUyIdt8pByho5SVPuGGxqm6DksIsqlFPkn8Du27fnYpgUURYQscxz3Jk5gBsJ1/iFeU8hJ33xq+Xf2PSqCo00YLuXJHvFlvlbLAm6FtkzM+ZAOv21qvUqKf2O5oaoz0bdv8Ai8pfwWFlbKYh3tgeVg7ZIP8A5bi6AnrL8u1Y/ilFKXcv6KrJWflsNczfX0KmzZZbIvC4RcuXTaAUxMKGYt2JZRG1Xb8zx9Mm69Qz+WlHMVEnXltf5m/lBVXFqyu65nmXA5gAFvkVOeptsUa5PpcnLp0PoOFda5ly38kM8UUWrFixzb/MXTuVLgKo7ekA/FKuTxKWfoaqou/Vyu2/DBcE3DY0G5fxIEDD2hbshv1EFEnv+Y/eqVFvbB+75KtTQ66Y1w5lN5ZT2cFcK2kBJN5pVesekOfkv9mNWSmstv2OopU1yfHEVjP+idh7+S1irhcM7kWEbm2ssyjoFC/8hSi3GyLXtyYNTp1qHVQlhdsfwdoYVUuuALpUeUv6c0xdf+IzoK1UUvVTzN/Cny/9HK8nrNienoWfmQb1sgkMCDOs7z3r11bi4rb0eReU+RrCWc/mXD+W2pAHVnGRQO8mfivN+V1MpW7F0j2XjdNCnSxk18U/f5IsGwrXbgsmAmGtZHZtrc6u8c2LEgDtXKg2v29yZuslCmr8zLuT/wCoZ4jj0YZbYi1ZEKCdSWOrMebE79K72k9LRwbk8zf/AHB5uzT6nX3Kco4TfYmDueVhLjCPMxFzyh1yIAzsB0LMB8Vx5XSnqPU+XJ6TU6OM516dfsguSWvD7YxKWYAt4dPMvPzZlGd5PvlUe5qiVk5R3Zy30RjZKOnnPHD+GKKu873BdvzlF25lIH1lvXlHsIJ+Ksk0nt7wdDT111KuuS5Sy/oWnB18jEM95pOFsmAeTlYW2Opl2qqfxJJe5l1eLaNta/fL+h3wvibv4hQQD+Lks31Kil5IPISp94q2y7E1Z20UeR0lC0zinjZx92am3cr08XlJnjH2H59SA8/MTH9a6BkOvoBFCBjLDSiSyhp4eRtMKsQxcjoCAPeDP85rjS8U3LKkehl+Ipyik648fca4veKBGRALduZVdGMx6i/X0jlpVF3ivTjlPIabzl2959y/4Vwtbli7eCGSsqhnKmmpPNmAJIJrHXo91iTfBsv8tdKtYxlFdhbaKvqXzGmRmJCD/aNyYG55bV0V4db/AN3Bj1P4k1Fq4Si/oNfh1ykQcxIIM6KOYCiN9tTyFTn4eDfDCH4l1MWm0nj+yZbuIlwOtucqwM5zSw2dup7baCoLwyccSk/4KJee1Di4R4TGFtJlbMCzsZLE7azIA5mTqevKpLw8N2d3BKX4g1DUcJLHBO/HHOXACny/KWP+2sEeidjqde9TXhqEscmJ+Uvaab4byRBYQWsiqMxjM51bTYLyAqMfEQy3Js2z/EOpdkZrHHsO4W4qENlz3FACtcOYJG2Rf3mkvERzhyePkU6jzFlucRUc94HbxN3U6sdSTzrqwhGEdsejktuXYOAs+QxuZczTK5vyof1RzI5VzL/GQus3N8e51n5e78uqOMLgirZGZizPD/mCtGbWSCY2mpW+KhJ5hwSq81bGlVSipJdZDTIhcrbUZlKqNSLciCyz9Wu5qH6PBpZkwfndTKOxvgYe0uRVCwQZL7s3baAO0Ul4eHPxMu//AEWqU9/H29g0W2CxKGCIVcxif1Od211jTWoPw6yviJS/EN8q9uF3lMuPDyi5ctBlGWwGKjq7ES7dTIH2FSn4mmMXy+TI/K6iycpN9k3F+HLSC5mJe5dJIZom3Jn0jrPM1R+mx3Zzx8jX+t3qMIxx8P8Af3C4Vh1sKQklmGVnbfL+lR9K0V+MjGe6Tzj2KdZ5OzU/uwvsTkauic4LNQBkfIG5bet+TMRru9SQgYoFgWKYCOgIIOxEVGSysDjJxeUXX/55xUqzYa4Z1yoSPzDoDzPavO3yjXPs78KLJVept4GuPcM/D3SuuQ+pD26fFdrTXKyBxtRW4SKu9cCjrOgHMnoKnffGmO6RLS6WeonsgScVhDbIV4DRLKDOQ/pJ61XpNUtRDelhexXdV6cnHORmK1FQtAHUwONICVhsUqauJAFVz6JQTk8JDt3Hi6pKr6V330naRWevUVSltUuTTdpbqVmcWiE0VrMoNMACKQFnwfh7u7WyBD23KzE5lgrl7/vWTUWbZJo1Uw3RaJ/A8LluOucBra5nEaqPbrVF+sgmo55ZZXo7MbpLgn4lXIDMAoP5QT6iOsc/elXP2fY7I8ZRHWrWykcD1EYvnUAZZFjWugZRHy96YDcUCFigBaAIdxypt+XA8piZA1zMQyyecER2mvNeTqpi3tfPuey8PbqJRcbV8DXBuvGfGMM6tbzZriOcuTXLB1DHlPSqfG6v0a4uRj/S7tUvhX2MZxeyUyzuQHWOakbiuhrNTTqKMp8h4Oi6nVSTjx1In8XxIZbN6Ja8pzAfrtnK5Hvofms3j/IRoqcJez4+xHU+Fss1U4V9LnkYtDMt1oI8qCwOhgmAY94071tj5ilyw+MmW/wl9e3HO7rADuqhCzAZxmA3IEx6o2+avh5OhpvJQ/Earc4qOcB49TaOVgc28dt59u9WT11MYKafD6K9L467UT2RX3YfkHykuEQLmaAd/SYn2qOk10NS2orojrdFLS2bJNP7DF5AQQdv21rXbFSi1Loz0TlGacOybwG5mxDmAqPYuGAIUBQRMHaGSvJav06rIup5wess9a3x7jeviUuP/BE4cpvXAig6gtmOghQTJ6DTeu1Z5aqDS7OPPw10KPWm0voBiLwUD7COdbrtTCmG6Ri0mit1U9sPuyVirXkuFceqAYXUmRO1Zl5CqVfqZ4JVePusm4xXRLw/Hhae1iMha0pZGaPyMQDBA7a1z7dZXbLauzoLQW6exQmuWXXhEP5V3EsPXiLp3E+hd/8A6JH+2uPH/l1OfZc/ydbyUoxcaY/4r+x3GEySU56s7gseyidBXoKTgXoiM9ajIMvcpDB8ygChXY10DKJQB0UCOimAN9sqk9Aartltg2Xaev1LYx+bHuG2FFoMDPlzfusdlKSLNvuSxLHrPavETlKdjz7nv9TNVT9PpYUV/wDRcPjUXBvbkebeveotyRQsFj0kt8zVaT9TL6x/Zo1FUo6qM/8AGK4HsRibbXnOpFmwLVlWBBd4yqcu+7Fo9qSUlFL5vkoVco0ZXcny/khq7eNi7ZT0k4dY9X5VuvLMW65Sw0/hFPbvi/qWxh6tU7elJ/0DdssqKtxouYtwzFjGW0DozztLEt7JT7eV0v8A2Rpsg55guK1/YytsArbb02Hv5w7D1G2pKltBMEGY6rTbeG0WOe/M1+5R6+pNbEpfxN+9efJbA0SQrXFBhbaz23jXU04xltjX/fyMU4PS6SLhHMnz/Id+695fNK5UnIg/KMoH0L+kbTXpfHToh/xVcv3fzPG62q2Mt1r5ZX8T0QD9Rg/Gv9qt8la404Xubvw/RGzVZfO1ZwS8egt22ZD6HjD2zsbiKM1y4P4Swj5NeSinL265Z6miatv2T75k1/ofv421h7Zt23F24yqLjqQREaW1I0VR03JrbpFXF+tb2ukcrUUanW2elBbYr5ldYy/ibRugi1IcSD60BJ0Xf1FMvzU9frJaiPw+xt0GgWk01ijzN8fYk2+KLGLvMf8AHuny0HNVecxB5QsD5rnyTbjH2RqhoWvTrXX7m/myRjMTbGEtYa2SSxUu4HoLswzCeZUR9oqVXwuUpd+32MlisnqXc1lL2+hb4vB6i2HcW7Si2EByiV3YxqSTPOuv43RxVfqPuXJ5rU6udljYFuyqn8onrGv3rq7UukY3JvsN0mmIZNqkB3kmkMz06V0TIdTAKKEAoFAHFQdDsai1lYY4ycXlDguHyxbGiDXKAACep6n3rLDRUwk5Jcmi3V3WvM5NtA+HrRGIVB5QAMjzAIM6b7neudbo61Nto6P6hfZD4pNnpOK4daNm5iXtol5LRIuAeoFAYI1PSOutRnpqtvK4Q67r54pjJ4b6PP8AhlkJhlvOqtdu3SylgDCoIJE9XLfYVg0NC1Ooaf7Uv7Oj5rVz0zjRW8YWGN4ls753AZura/y6V6KWhpcNm3g87Vrb6s7JNZFuXizi4YLLoCQDlHYbCl+QoUdu0S1lyziT5GiAXLkBnOpLANr11oloKJLGCyHkNTCO1TePkOXrrMZYkn+nsOVX1UQqWILBknNyeWIllWIzAEAzrRbVGyO2SJ032Uy3VvDLC/hfO0ZgxEADSABsABtWaGmqri4qPBbHUWqzepPd8y6wPALYUIwBBglQAASNpjU1l/K1J8RNMtZqJy3Sm8miwvh21nF1kGcKAG5qBsAOUVVPSVOO3BOGptisbnyUXiXCYe3NtbCM94yYEEkGczMNQAT8zVD0cW8YNa8hbFJ7nx0Rk4eIQsqk2tU0ACnsNuQ+1aI6CmMduOzE9bc23u77DFsak7kya1xgoR2x6RkzkZa3UhiAUhgsaACC0gMpXSMgQFMAooAWKiB1AhQKAI+I9LI5XMFMkSRMHqNRWPUweUzVp5Lo9P4TaGMw72mtm3ZuD0lDBAOp1jefesko7otM2U2uqanHtGf8ZcGOGNpUB8lbeVJ1gzqGPUnX5qzx2nhSpY7Zn1107rN8+2VXDeHC5+Zso5dTrBirNVqnDiItNp9/LL8eGbTdV00IJ+5Brnfm7nzk3fla0V/G/DTWkFxDmUD19V7/AOn+ldHTarfxLsw6jTbHmJQRW8xiigCZaxBBEVXKORp8m88P4RlAuXN2/Kp+kHme9ZLGuka64+7HfEfG1tW/Syy0qo3zHoB71S2WGFxOPcNL6sdTGwPQVrqq4yzNZY2y3w7kqD2qtrkkugLhpANmaTGNljQMNFpAPhe1AGPFdIyBAUALQAsUhCgUCFigDiNKjNJxeScHiRrvBHGLzkC4M1qMgZSM0r2GuxFcw6HsafxawXAYhirCEkBtdQdDHKhS2vJGUdyweXcHxV5lU21zMdNdlHWax2PLyzdVHCwix4dxXy7tzDu1y8zc7aljb6jTpVWC76Gi4FdYZ0N8OUJUqyhWE8iIEgj3oTa6CdeUZfjGFFu6ygQNwOk8q7+ms31pnBvhsngi27ZYwASTyGtXNpFSWeja+GPDuSLl9dRqqnl3Yde1Zbbc8I01145ZoMfdgbSR6lj6oBMDvpWbJeed4jjWe0FVCPWzjNBIDGdD8tV9FeeWUWzxwiqLFjrJrWZy1wOM5dKpnEnGRZYTEDNrVLRahy6VzabVEkA+U+9IBEHegBTcoAyQFdMyCgUgCApCCAoELQAsUAdFDWeBoc8KX7tu+1tGYBhJjbTn2rlzTUsHRjLcsnrGDHmWWtN6s9tlObUeoRqPmotcDR5ZhsE2HfyLjZWsvluZTIgjR9ORGtY5rDOhU/hB8McHCO5uurtOpnQa65QZ+5FJMf1NRheD2bLm6t5rhYZfWwbKAZAB3O/Oag1kkpFZ4jw5D5i4gjRfTtvmBAnnEGeVdDQbsv5GLXqGxfMk+Fv8G4tx19D+iSNs3Stl810jBTB9m7xbATrI26EHpWU0lJxnHJbGYkgxGU65jurCnCLkyE5YR57eM10I8cGJvI/asjLv8VFvkeALdpoLAaDnQ2CRItMQQT0quWCaJaXqpaLBPNpDON+kPI359AZKSuiZAgKACFAhQKBBAUAcBQAsUANZmFxMpgscumkyRpWPUx5TNmnfDR6zh7oUtA0Ej/ipJ/tWcvIXGfDVvE2zftjJifL/ADDa7lGiXF2Ouk7iqpwyWwscTDNZxdm6LVzBFmYSptwysOzcvYxVLg0y9WRZeYThWJBL37HlWwJkshknYQpJHzUdryPfH2LXgHgxMjG8RcJAywzAD5B1roeqkko8HP8ATzJuRaeIMMrWLi5YZbeb/j/cRVf1JrgquI3m8u1dVgMyAXAdmy7HsR1p45BsyGPxbXDmYk9Ndh0ArdXXtMVk9zITmrMFZ2ejAFlgsQrJ5Z/aapnFp5LYtYG7iGarZJAVEZ2ejAxIJpYA7JRgCsAreZgwKAFAoEEBQIICgBYpgdFIBjHWyVkbrqPiqb45iXUyxI3nh3iBuWUZpz+pjyBL6f0FYTay44JxDJcFtjo0xQ1wBe/WUOnNT/Wo+2QyG1rOjI4nQg96TGuxVTKAR8j9qAIfGLOa28bm2y/cVJCPPuPcS9AsLskZj8bVpohzkz3T9igitZlCFomhsYX4elkeDhYpNgO22IquUUSTY7E1W44JpieXUSWQXnYCrFEi2EEbpRhCyyqFaSoUCgQVAggKACigA0tk7CllIMEu3w4kSSB2qLmS2i2cMuVpkwp222NQnJ7ScFyXloeSloE7opO/b96xmzJLv4I3RCvkddVPKkxljwfjL5vKxAi4mx/UDzqI2aVLgOv3/ekA+ppMCJjWIS5AkhSR3MGKlHsUuFk8mNgmSdSdT7muhHCRhllsOzgieVDmLaSBg451HcS2hLhKW4ltOXDdqWQ2hfhh0pbh7QWwtGQwcMLSyPAYwlG4Noa2xUdxLaZiK2mYWKCIQFABgUAEBQMcSRqJFLgCwwF6JnWetVziTiw8RfBECemnfrUccEs/IuPFFnK+H/8AW0/AFZDWPYF/UB2BHwT/AGIoAsuLYUOFuDRl005jpUWSHsDjCsEmRz9jSA0KnmNqQA3R/ShAzz/GYDJdZeQYx7cq1xlwZZLDOFuBpQxYOW0BqaWSWByBSyGBtvamAAt0sgIEoyPAQSlkeBXs6bGlkeDhhxSyGDJW7c10MmQd8oUsiwSbWEBjXeouRJIsrPCEGpk9qplayxQQ5dsrqAoHwOVCbG4ogNa71bngqwOWsMCYJNJvgaXJOw2HXMqgaFlB7yRVU5MtglksvHP/AFbX+g/zI/asyNIuGtflPMGB/KmIvigZNRyqLJFdZTcbikBZ8MxBXTcd6QFlnk0IPczvHLYzqeq6/Ej+1Wx6KprkgMsVPJAB02oyA01LIwFSjIYCajIHRSbGLbMGosZNz6bVEZELU8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http://ic.pics.livejournal.com/nikita_volkov/22449113/32134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5643602" cy="3995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chool-internat16.ru/photogallery/2008/pozdravlenia/cher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2"/>
            <a:ext cx="6548430" cy="449103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Новым годом!!!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ntv.ru/home/news/20130331/an_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5572132" cy="400050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Самолет приземлился ровно в 23 часа 27 </a:t>
            </a:r>
            <a:r>
              <a:rPr lang="ru-RU" dirty="0" smtClean="0"/>
              <a:t>минут…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zeta.lv/images/19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5715040" cy="41052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Никому не известный летчик выпрыгнул из </a:t>
            </a:r>
            <a:r>
              <a:rPr lang="ru-RU" dirty="0" smtClean="0"/>
              <a:t>кабины…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log.kupibilet.ru/wp-content/uploads/2012/11/16ca4b3a2ab7d72cf2ae0db3dc8862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57430"/>
            <a:ext cx="5695950" cy="39290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– Выгрузите мой багаж! Там двенадцать </a:t>
            </a:r>
            <a:r>
              <a:rPr lang="ru-RU" dirty="0" smtClean="0"/>
              <a:t>баулов…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1sov.ru/wp-content/uploads/2013/10/9wvviIOuNj-800x600-64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6096000" cy="381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Прошу вас предъявить </a:t>
            </a:r>
            <a:r>
              <a:rPr lang="ru-RU" dirty="0" smtClean="0"/>
              <a:t>документы…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entrprazdnika.ru/uploads/posts/2011-11/1322228741_dekabr2011z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4762500" cy="33623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Вместо ответа незнакомец указал на </a:t>
            </a:r>
            <a:r>
              <a:rPr lang="ru-RU" dirty="0" smtClean="0"/>
              <a:t>календарь…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1.gstatic.com/images?q=tbn:ANd9GcRgvSqxe8VWCZrqcZVSbsrbeDJFKeHj8h9lG-slyL5tdxSDpb_z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571744"/>
            <a:ext cx="4357718" cy="34099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– Если вы – Время</a:t>
            </a:r>
            <a:r>
              <a:rPr lang="ru-RU" dirty="0" smtClean="0"/>
              <a:t>,</a:t>
            </a:r>
            <a:r>
              <a:rPr lang="ru-RU" dirty="0" smtClean="0"/>
              <a:t> – то я, в таком случае, реактивный </a:t>
            </a:r>
            <a:r>
              <a:rPr lang="ru-RU" dirty="0" smtClean="0"/>
              <a:t>самолет…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.cdn2.123rf.com/168nwm/kozini/kozini1111/kozini111100003/11236912-nf----nfn-nf-----n--------------nfn--------nf-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71744"/>
            <a:ext cx="4714908" cy="35004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 полуночи осталась одна </a:t>
            </a:r>
            <a:r>
              <a:rPr lang="ru-RU" dirty="0" smtClean="0"/>
              <a:t>минута…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A7F"/>
      </a:hlink>
      <a:folHlink>
        <a:srgbClr val="8DB3E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174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– Синьор начальник, неопознанный самолет просит разрешения на посадку…</vt:lpstr>
      <vt:lpstr>Самолет приземлился ровно в 23 часа 27 минут…</vt:lpstr>
      <vt:lpstr>Никому не известный летчик выпрыгнул из кабины…</vt:lpstr>
      <vt:lpstr>– Выгрузите мой багаж! Там двенадцать баулов…</vt:lpstr>
      <vt:lpstr>Прошу вас предъявить документы…</vt:lpstr>
      <vt:lpstr>Вместо ответа незнакомец указал на календарь… </vt:lpstr>
      <vt:lpstr>– Если вы – Время, – то я, в таком случае, реактивный самолет…</vt:lpstr>
      <vt:lpstr>До полуночи осталась одна минута…</vt:lpstr>
      <vt:lpstr>– Ура! – кричали люди на всех языках планеты. – Время остановилось…</vt:lpstr>
      <vt:lpstr>В кабинете беспрестанно звонил телефон…</vt:lpstr>
      <vt:lpstr>И только один мальчик удивился… </vt:lpstr>
      <vt:lpstr>Значит, теперь у меня всегда будет головная боль…</vt:lpstr>
      <vt:lpstr>– Что же мне делать? – растерялся синьор начальник…</vt:lpstr>
      <vt:lpstr>Вспыхнул пожар! Тут старики и дети... </vt:lpstr>
      <vt:lpstr>– Позвольте, синьор начальник, я пожму вам руку…</vt:lpstr>
      <vt:lpstr>Стрелки на часах вновь задвигались…</vt:lpstr>
      <vt:lpstr>Новый год начался… </vt:lpstr>
      <vt:lpstr>Мы всех поздравляем с Новым годом!</vt:lpstr>
      <vt:lpstr>Слайд 20</vt:lpstr>
      <vt:lpstr>Верьте в чудеса….</vt:lpstr>
      <vt:lpstr>Слайд 22</vt:lpstr>
      <vt:lpstr>С Новым годом!!!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Мои документы</cp:lastModifiedBy>
  <cp:revision>18</cp:revision>
  <dcterms:created xsi:type="dcterms:W3CDTF">2013-08-17T08:34:50Z</dcterms:created>
  <dcterms:modified xsi:type="dcterms:W3CDTF">2013-12-15T14:04:24Z</dcterms:modified>
</cp:coreProperties>
</file>