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65" r:id="rId5"/>
    <p:sldId id="266" r:id="rId6"/>
    <p:sldId id="267" r:id="rId7"/>
    <p:sldId id="264" r:id="rId8"/>
    <p:sldId id="26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34F20-6DC9-4093-9E48-AF4D46F4EAE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6C70-81C9-4E7F-B6FC-7822023AA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34F20-6DC9-4093-9E48-AF4D46F4EAE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6C70-81C9-4E7F-B6FC-7822023AA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34F20-6DC9-4093-9E48-AF4D46F4EAE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6C70-81C9-4E7F-B6FC-7822023AA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34F20-6DC9-4093-9E48-AF4D46F4EAE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6C70-81C9-4E7F-B6FC-7822023AA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34F20-6DC9-4093-9E48-AF4D46F4EAE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6C70-81C9-4E7F-B6FC-7822023AA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34F20-6DC9-4093-9E48-AF4D46F4EAE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6C70-81C9-4E7F-B6FC-7822023AA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34F20-6DC9-4093-9E48-AF4D46F4EAE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6C70-81C9-4E7F-B6FC-7822023AA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34F20-6DC9-4093-9E48-AF4D46F4EAE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6C70-81C9-4E7F-B6FC-7822023AA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34F20-6DC9-4093-9E48-AF4D46F4EAE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6C70-81C9-4E7F-B6FC-7822023AA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34F20-6DC9-4093-9E48-AF4D46F4EAE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6C70-81C9-4E7F-B6FC-7822023AA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34F20-6DC9-4093-9E48-AF4D46F4EAE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E6C70-81C9-4E7F-B6FC-7822023AA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34F20-6DC9-4093-9E48-AF4D46F4EAE8}" type="datetimeFigureOut">
              <a:rPr lang="ru-RU" smtClean="0"/>
              <a:pPr/>
              <a:t>20.11.2012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E6C70-81C9-4E7F-B6FC-7822023AA2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85728"/>
            <a:ext cx="7772400" cy="1470025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Домашние сурки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Проектная работа 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Ученика 3 класса «А» ГБОУ ЦО №1455</a:t>
            </a:r>
          </a:p>
          <a:p>
            <a:r>
              <a:rPr lang="ru-RU" dirty="0" err="1" smtClean="0">
                <a:solidFill>
                  <a:srgbClr val="C00000"/>
                </a:solidFill>
              </a:rPr>
              <a:t>Соломова</a:t>
            </a:r>
            <a:r>
              <a:rPr lang="ru-RU" dirty="0" smtClean="0">
                <a:solidFill>
                  <a:srgbClr val="C00000"/>
                </a:solidFill>
              </a:rPr>
              <a:t> Максима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Руководитель проекта : </a:t>
            </a:r>
            <a:r>
              <a:rPr lang="ru-RU" dirty="0" err="1" smtClean="0">
                <a:solidFill>
                  <a:srgbClr val="C00000"/>
                </a:solidFill>
              </a:rPr>
              <a:t>Любанская</a:t>
            </a:r>
            <a:r>
              <a:rPr lang="ru-RU" dirty="0" smtClean="0">
                <a:solidFill>
                  <a:srgbClr val="C00000"/>
                </a:solidFill>
              </a:rPr>
              <a:t> Л.А.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12290" name="Picture 2" descr="http://img-fotki.yandex.ru/get/5802/era-ecovent.32/0_562a1_704f9779_XL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000364" y="1428736"/>
            <a:ext cx="3357586" cy="2253780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000364" y="144463"/>
            <a:ext cx="5272099" cy="3998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928662" y="4714884"/>
            <a:ext cx="66075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К нам в школу привезли забавных зверьков.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 Один из них- сурок. Этот пушистый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комочек мне очень понравился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Я решил завести себе такого друга.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Для начала нужно было побольше узнать о нем .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44463" y="144463"/>
            <a:ext cx="8128000" cy="4784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571472" y="5143512"/>
            <a:ext cx="8063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Сурок –очень дружелюбное  и любознательное животное.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14744" y="1785926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Внешний вид. Сурки — крупные зимоспящие грызуны, плотного сложения. Самые активные норники из грызунов нашей фауны. Окраски песочно-желтой с черной рябью на спине. Лапы и уши короткие. Длина тела степного сурка — 49-58 см, хвоста 12-18 см. Окраска однотонная, верх головы чуть темнее. Конец хвоста темный, губы светлые.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098" name="Picture 2" descr="http://im6-tub-ru.yandex.net/i?id=566036488-61-7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57158" y="214290"/>
            <a:ext cx="3348653" cy="2500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57686" y="2500306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Распространение.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Сурки обитают в равнинных и горных степях и высокогорьях. Придерживаются участков с сочной растительностью : лугов, влажных целинных степей, где нет перевыпаса скота, толщина рыхлого почвенного слоя не менее метра, а снег весной сходит достаточно рано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3074" name="Picture 2" descr="http://www.zoogeo365.ru/images/public/20101129/surok_menzbira_big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28596" y="285728"/>
            <a:ext cx="3810000" cy="3333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43372" y="357166"/>
            <a:ext cx="4572000" cy="60016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Зиму сурки проводят в глубокой спячке. Спячка длится с сентября-октября до конца марта, молодые появляются на поверхности в начале лета. Перед спячкой они усиленно кормятся, удваивая свой вес за 2-3 месяца. Спят в камере диаметром до полутора метров и высотой до 70 см с плотной подстилкой, обычно семейными группами по 12-15 зверьков. На это время норы закрываются земляными пробками до нескольких метров в толщину.</a:t>
            </a:r>
            <a:b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</a:br>
            <a:endParaRPr lang="ru-RU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050" name="Picture 2" descr="http://is.park.ru/servlets/GetDocBody?guid=fdea107b-4f13-48dc-aa68-0d713e1a1600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57158" y="214290"/>
            <a:ext cx="3714750" cy="2952751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6248" y="857232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Часто можно встретить информацию, что домашние хорьки практически всеядны, т.к. они едят мясо, рыбу, яйца, мышей, крыс, птиц и земноводных. Однако хорькам подходят не все виды мяса. Дело в том, что хорьки - облигатные или строгие хищники</a:t>
            </a:r>
            <a:endParaRPr lang="ru-RU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3" name="Рисунок 2" descr="Hungry-ferret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428596" y="214290"/>
            <a:ext cx="3643338" cy="415340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428604"/>
            <a:ext cx="16846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Литература</a:t>
            </a:r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1028" name="Picture 4" descr="http://static.ozone.ru/multimedia/books_covers/c200/1002329775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786446" y="785794"/>
            <a:ext cx="1905000" cy="1905000"/>
          </a:xfrm>
          <a:prstGeom prst="rect">
            <a:avLst/>
          </a:prstGeom>
          <a:noFill/>
        </p:spPr>
      </p:pic>
      <p:pic>
        <p:nvPicPr>
          <p:cNvPr id="1030" name="Picture 6" descr="http://static.ozone.ru/multimedia/books_covers/c200/1001334240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714744" y="2571744"/>
            <a:ext cx="1905000" cy="1905000"/>
          </a:xfrm>
          <a:prstGeom prst="rect">
            <a:avLst/>
          </a:prstGeom>
          <a:noFill/>
        </p:spPr>
      </p:pic>
      <p:pic>
        <p:nvPicPr>
          <p:cNvPr id="1032" name="Picture 8" descr="http://static.ozone.ru/multimedia/books_covers/c200/1001860147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500166" y="4214818"/>
            <a:ext cx="1905000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290</Words>
  <Application>Microsoft Office PowerPoint</Application>
  <PresentationFormat>Экран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Домашние сурки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LyudOK</dc:creator>
  <cp:lastModifiedBy>LyudOK</cp:lastModifiedBy>
  <cp:revision>14</cp:revision>
  <dcterms:created xsi:type="dcterms:W3CDTF">2012-11-19T15:38:37Z</dcterms:created>
  <dcterms:modified xsi:type="dcterms:W3CDTF">2012-11-20T03:27:48Z</dcterms:modified>
</cp:coreProperties>
</file>