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78B5001-7701-477B-82B2-0DBAA7AC08DB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7AFC94-5D77-4671-9E81-4DFD99812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package" Target="../embeddings/_________Microsoft_Office_Word1.docx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package" Target="../embeddings/_________Microsoft_Office_Word3.docx"/><Relationship Id="rId4" Type="http://schemas.openxmlformats.org/officeDocument/2006/relationships/package" Target="../embeddings/_________Microsoft_Office_Word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Тригонометрические 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уравнения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500702"/>
            <a:ext cx="6400800" cy="1752600"/>
          </a:xfrm>
        </p:spPr>
        <p:txBody>
          <a:bodyPr/>
          <a:lstStyle/>
          <a:p>
            <a:r>
              <a:rPr lang="ru-RU" dirty="0" smtClean="0"/>
              <a:t>Автор: Серебрянская Л. 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err="1" smtClean="0"/>
              <a:t>SINx</a:t>
            </a:r>
            <a:r>
              <a:rPr lang="en-US" dirty="0" smtClean="0"/>
              <a:t>=a       (ǀaǀ≤1)</a:t>
            </a:r>
            <a:endParaRPr lang="ru-RU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Пример:</a:t>
            </a:r>
          </a:p>
          <a:p>
            <a:pPr>
              <a:buNone/>
            </a:pPr>
            <a:r>
              <a:rPr lang="en-US" dirty="0" err="1" smtClean="0"/>
              <a:t>Sinx</a:t>
            </a:r>
            <a:r>
              <a:rPr lang="ru-RU" dirty="0" smtClean="0"/>
              <a:t>=1/2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4282" y="1571612"/>
          <a:ext cx="4756150" cy="500063"/>
        </p:xfrm>
        <a:graphic>
          <a:graphicData uri="http://schemas.openxmlformats.org/presentationml/2006/ole">
            <p:oleObj spid="_x0000_s3075" name="Документ" r:id="rId3" imgW="5939606" imgH="639743" progId="Word.Document.12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857752" y="3286124"/>
          <a:ext cx="4756150" cy="500063"/>
        </p:xfrm>
        <a:graphic>
          <a:graphicData uri="http://schemas.openxmlformats.org/presentationml/2006/ole">
            <p:oleObj spid="_x0000_s3077" name="Документ" r:id="rId4" imgW="5939606" imgH="639743" progId="Word.Document.12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857752" y="3929066"/>
          <a:ext cx="4656138" cy="498475"/>
        </p:xfrm>
        <a:graphic>
          <a:graphicData uri="http://schemas.openxmlformats.org/presentationml/2006/ole">
            <p:oleObj spid="_x0000_s3078" name="Документ" r:id="rId5" imgW="5939606" imgH="639743" progId="Word.Document.12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43504" y="2643182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3143248"/>
            <a:ext cx="3063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/>
              <a:t>Частные случаи</a:t>
            </a:r>
            <a:endParaRPr lang="ru-RU" sz="3200" dirty="0"/>
          </a:p>
        </p:txBody>
      </p:sp>
      <p:pic>
        <p:nvPicPr>
          <p:cNvPr id="3084" name="Picture 12" descr="http://www.pm298.ru/Math/f85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786190"/>
            <a:ext cx="3786182" cy="357190"/>
          </a:xfrm>
          <a:prstGeom prst="rect">
            <a:avLst/>
          </a:prstGeom>
          <a:noFill/>
        </p:spPr>
      </p:pic>
      <p:pic>
        <p:nvPicPr>
          <p:cNvPr id="3086" name="Picture 14" descr="http://www.pm298.ru/Math/f853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214817"/>
            <a:ext cx="3929090" cy="370669"/>
          </a:xfrm>
          <a:prstGeom prst="rect">
            <a:avLst/>
          </a:prstGeom>
          <a:noFill/>
        </p:spPr>
      </p:pic>
      <p:pic>
        <p:nvPicPr>
          <p:cNvPr id="3088" name="Picture 16" descr="http://www.pm298.ru/Math/f854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714884"/>
            <a:ext cx="4000528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38600" cy="5483245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err="1" smtClean="0"/>
              <a:t>COSx</a:t>
            </a:r>
            <a:r>
              <a:rPr lang="en-US" dirty="0" smtClean="0"/>
              <a:t>=a         (ǀaǀ≤1)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Пример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err="1" smtClean="0"/>
              <a:t>COSx</a:t>
            </a:r>
            <a:r>
              <a:rPr lang="ru-RU" dirty="0" smtClean="0"/>
              <a:t>=1/2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643050"/>
            <a:ext cx="4124325" cy="47625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3000372"/>
            <a:ext cx="26998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Частные случаи</a:t>
            </a:r>
            <a:endParaRPr lang="ru-RU" sz="2800" dirty="0"/>
          </a:p>
        </p:txBody>
      </p:sp>
      <p:pic>
        <p:nvPicPr>
          <p:cNvPr id="2054" name="Picture 6" descr="http://www.pm298.ru/Math/f856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714752"/>
            <a:ext cx="3000396" cy="428628"/>
          </a:xfrm>
          <a:prstGeom prst="rect">
            <a:avLst/>
          </a:prstGeom>
          <a:noFill/>
        </p:spPr>
      </p:pic>
      <p:pic>
        <p:nvPicPr>
          <p:cNvPr id="2056" name="Picture 8" descr="http://www.pm298.ru/Math/f857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357694"/>
            <a:ext cx="3000396" cy="357191"/>
          </a:xfrm>
          <a:prstGeom prst="rect">
            <a:avLst/>
          </a:prstGeom>
          <a:noFill/>
        </p:spPr>
      </p:pic>
      <p:pic>
        <p:nvPicPr>
          <p:cNvPr id="2058" name="Picture 10" descr="http://www.pm298.ru/Math/f858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929198"/>
            <a:ext cx="3071834" cy="387209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214686"/>
            <a:ext cx="4037676" cy="42862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143504" y="257174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  <a:endParaRPr lang="ru-RU" sz="3200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3857628"/>
            <a:ext cx="4000528" cy="47625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tgx</a:t>
            </a:r>
            <a:r>
              <a:rPr lang="en-US" dirty="0" smtClean="0"/>
              <a:t>=a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Пример:</a:t>
            </a:r>
          </a:p>
          <a:p>
            <a:pPr>
              <a:buNone/>
            </a:pPr>
            <a:r>
              <a:rPr lang="en-US" dirty="0" err="1" smtClean="0"/>
              <a:t>tgx</a:t>
            </a:r>
            <a:r>
              <a:rPr lang="en-US" dirty="0" smtClean="0"/>
              <a:t>=1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357430"/>
            <a:ext cx="3657600" cy="47625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3504" y="257174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  <a:endParaRPr lang="ru-RU" sz="3200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357562"/>
            <a:ext cx="3571875" cy="47625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000504"/>
            <a:ext cx="3643338" cy="47625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ctgx</a:t>
            </a:r>
            <a:r>
              <a:rPr lang="en-US" dirty="0" smtClean="0"/>
              <a:t>=a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Пример:</a:t>
            </a:r>
          </a:p>
          <a:p>
            <a:pPr>
              <a:buNone/>
            </a:pPr>
            <a:r>
              <a:rPr lang="en-US" dirty="0" err="1" smtClean="0"/>
              <a:t>ctgx</a:t>
            </a:r>
            <a:r>
              <a:rPr lang="en-US" dirty="0" smtClean="0"/>
              <a:t>=</a:t>
            </a:r>
            <a:r>
              <a:rPr lang="ru-RU" dirty="0" smtClean="0"/>
              <a:t>1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285992"/>
            <a:ext cx="3829050" cy="47625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86124"/>
            <a:ext cx="3819525" cy="476250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929066"/>
            <a:ext cx="3857652" cy="476250"/>
          </a:xfrm>
          <a:prstGeom prst="rect">
            <a:avLst/>
          </a:prstGeom>
          <a:noFill/>
        </p:spPr>
      </p:pic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504" y="2571744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Решение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0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Тема20</Template>
  <TotalTime>41</TotalTime>
  <Words>46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Тема20</vt:lpstr>
      <vt:lpstr>Документ</vt:lpstr>
      <vt:lpstr> Тригонометрические  уравнения 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 уравнения</dc:title>
  <dc:creator>12345</dc:creator>
  <cp:lastModifiedBy>12345</cp:lastModifiedBy>
  <cp:revision>6</cp:revision>
  <dcterms:created xsi:type="dcterms:W3CDTF">2013-06-09T15:58:44Z</dcterms:created>
  <dcterms:modified xsi:type="dcterms:W3CDTF">2013-06-09T16:40:57Z</dcterms:modified>
</cp:coreProperties>
</file>