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22F196-CB3F-4EA9-BAAB-C442D46707E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6443AD-061F-4374-AD2D-550FE8357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Игра-викторина по русскому языку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«Знаешь ли ты </a:t>
            </a:r>
          </a:p>
          <a:p>
            <a:r>
              <a:rPr lang="ru-RU" sz="4800" dirty="0" smtClean="0"/>
              <a:t>русский язык?»</a:t>
            </a:r>
            <a:endParaRPr lang="ru-RU" sz="4800" dirty="0"/>
          </a:p>
        </p:txBody>
      </p:sp>
      <p:pic>
        <p:nvPicPr>
          <p:cNvPr id="6" name="Рисунок 5" descr="для облож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524250" cy="3810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«Измени по числам»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/>
              <a:t>Существительные в единственном числе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Плот, крот, грот, дуга, рука, мука, беда, еда, слива, грива, диво</a:t>
            </a:r>
          </a:p>
          <a:p>
            <a:r>
              <a:rPr lang="ru-RU" sz="3200" b="1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птиц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714488"/>
            <a:ext cx="3357586" cy="4500594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«Измени по родам»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dirty="0" smtClean="0"/>
              <a:t>повар (повариха), портной, купец, храбрец, коза, оса, ведро, бедро, день, пень, лень, цыплёнок, козлёнок, бочонок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крыса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90700"/>
            <a:ext cx="4343400" cy="43434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«Противоположные слова»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Скажу я слово «высоко», а ты ответишь:</a:t>
            </a:r>
          </a:p>
          <a:p>
            <a:r>
              <a:rPr lang="ru-RU" dirty="0" smtClean="0"/>
              <a:t>Скажу я слово «далеко», а ты ответишь: </a:t>
            </a:r>
          </a:p>
          <a:p>
            <a:r>
              <a:rPr lang="ru-RU" dirty="0" smtClean="0"/>
              <a:t>Скажу тебе я слово «трус», ответишь ты: </a:t>
            </a:r>
          </a:p>
          <a:p>
            <a:r>
              <a:rPr lang="ru-RU" dirty="0" smtClean="0"/>
              <a:t>Теперь «начало» я скажу, ну, отвечай: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929066"/>
            <a:ext cx="4286280" cy="264320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«Фразеологизмы»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Рукой подать …..</a:t>
            </a:r>
          </a:p>
          <a:p>
            <a:pPr lvl="0"/>
            <a:r>
              <a:rPr lang="ru-RU" b="1" dirty="0" smtClean="0"/>
              <a:t>Через час по чайной ложке ….</a:t>
            </a:r>
          </a:p>
          <a:p>
            <a:pPr lvl="0"/>
            <a:r>
              <a:rPr lang="ru-RU" b="1" dirty="0" smtClean="0"/>
              <a:t>Морочить голову …..</a:t>
            </a:r>
          </a:p>
          <a:p>
            <a:pPr lvl="0"/>
            <a:r>
              <a:rPr lang="ru-RU" b="1" dirty="0" smtClean="0"/>
              <a:t>Во весь дух …..</a:t>
            </a:r>
          </a:p>
          <a:p>
            <a:pPr lvl="0"/>
            <a:r>
              <a:rPr lang="ru-RU" b="1" dirty="0" smtClean="0"/>
              <a:t>Работать засучив рукава ….</a:t>
            </a:r>
          </a:p>
          <a:p>
            <a:pPr lvl="0"/>
            <a:r>
              <a:rPr lang="ru-RU" b="1" dirty="0" smtClean="0"/>
              <a:t>Прикусить язык ………</a:t>
            </a:r>
          </a:p>
          <a:p>
            <a:pPr lvl="0"/>
            <a:r>
              <a:rPr lang="ru-RU" b="1" dirty="0" smtClean="0"/>
              <a:t>Ни пуха, ни пера ……..</a:t>
            </a:r>
          </a:p>
          <a:p>
            <a:pPr lvl="0"/>
            <a:r>
              <a:rPr lang="ru-RU" b="1" dirty="0" smtClean="0"/>
              <a:t>Сломя голову …….</a:t>
            </a:r>
          </a:p>
          <a:p>
            <a:endParaRPr lang="ru-RU" dirty="0"/>
          </a:p>
        </p:txBody>
      </p:sp>
      <p:pic>
        <p:nvPicPr>
          <p:cNvPr id="6" name="Содержимое 5" descr="0006-006-Pisat-ne-jazykom-chesa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57298"/>
            <a:ext cx="4343400" cy="5143536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«Кто последний?»</a:t>
            </a:r>
            <a:endParaRPr lang="ru-RU" dirty="0"/>
          </a:p>
        </p:txBody>
      </p:sp>
      <p:pic>
        <p:nvPicPr>
          <p:cNvPr id="5" name="Содержимое 4" descr="00331452_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571612"/>
            <a:ext cx="4191000" cy="478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b="1" dirty="0" smtClean="0"/>
              <a:t>Составить слова из слова :</a:t>
            </a:r>
          </a:p>
          <a:p>
            <a:r>
              <a:rPr lang="ru-RU" sz="3200" b="1" dirty="0" smtClean="0"/>
              <a:t> С Л О В А Р И К</a:t>
            </a:r>
            <a:endParaRPr lang="ru-RU" sz="3200" b="1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дачи ва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Знай и люби родной язык….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Мы будем помнить каждый миг:</a:t>
            </a:r>
          </a:p>
          <a:p>
            <a:r>
              <a:rPr lang="ru-RU" dirty="0" smtClean="0"/>
              <a:t>                                                                                                 Наш лучший друг – родной язык!</a:t>
            </a:r>
          </a:p>
          <a:p>
            <a:r>
              <a:rPr lang="ru-RU" dirty="0" smtClean="0"/>
              <a:t>                                                                                                    Невозможно стать культурным</a:t>
            </a:r>
          </a:p>
          <a:p>
            <a:r>
              <a:rPr lang="ru-RU" dirty="0" smtClean="0"/>
              <a:t>                                                                                                 Без родной литературы!</a:t>
            </a:r>
            <a:endParaRPr lang="ru-RU" dirty="0"/>
          </a:p>
        </p:txBody>
      </p:sp>
      <p:pic>
        <p:nvPicPr>
          <p:cNvPr id="4" name="Рисунок 3" descr="1285169920_roll-vector5794204-3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00438"/>
            <a:ext cx="2490590" cy="292893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Сопоставление»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 конёк-горбунок, чудо-зеркальце, ковёр-самолёт, </a:t>
            </a:r>
          </a:p>
          <a:p>
            <a:r>
              <a:rPr lang="ru-RU" sz="3600" dirty="0" smtClean="0"/>
              <a:t>золотой петушок, сани-самокаты, перо жар-птицы, сапоги-скороходы, Садко с гуслями на дне морском и др.</a:t>
            </a:r>
          </a:p>
          <a:p>
            <a:endParaRPr lang="ru-RU" sz="3600" dirty="0" smtClean="0"/>
          </a:p>
          <a:p>
            <a:r>
              <a:rPr lang="ru-RU" sz="3600" dirty="0" smtClean="0"/>
              <a:t>телевизор, радиолокатор, аэросани,   космическая ракета, воздушный лайнер, водолаз в скафандре, компас и др. 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конкурс «составь новые  слова»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сокол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озеро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автобус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старик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опята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ворота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аллея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сарай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окно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апельсин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сорока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огород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волк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автомат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сыр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орех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вилка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акробат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 новые слова </a:t>
            </a:r>
            <a:endParaRPr lang="ru-RU" dirty="0"/>
          </a:p>
        </p:txBody>
      </p:sp>
      <p:pic>
        <p:nvPicPr>
          <p:cNvPr id="7" name="Содержимое 6" descr="Книга с листочками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191000" cy="514353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       А     Р      Т       А </a:t>
            </a:r>
            <a:endParaRPr lang="ru-RU" sz="3200" b="1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конкурс «составь слова из 1-5 слогов»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 слог -дом, гном</a:t>
            </a:r>
          </a:p>
          <a:p>
            <a:endParaRPr lang="ru-RU" dirty="0" smtClean="0"/>
          </a:p>
          <a:p>
            <a:r>
              <a:rPr lang="ru-RU" dirty="0" smtClean="0"/>
              <a:t>2 слога -</a:t>
            </a:r>
            <a:r>
              <a:rPr lang="ru-RU" dirty="0" err="1" smtClean="0"/>
              <a:t>да-ма</a:t>
            </a:r>
            <a:r>
              <a:rPr lang="ru-RU" dirty="0" smtClean="0"/>
              <a:t>, </a:t>
            </a:r>
            <a:r>
              <a:rPr lang="ru-RU" dirty="0" err="1" smtClean="0"/>
              <a:t>ван-на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слога -</a:t>
            </a:r>
            <a:r>
              <a:rPr lang="ru-RU" dirty="0" err="1" smtClean="0"/>
              <a:t>ка-ран-даш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 слога –</a:t>
            </a:r>
            <a:r>
              <a:rPr lang="ru-RU" dirty="0" err="1" smtClean="0"/>
              <a:t>хри-зан-те-ма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err="1" smtClean="0"/>
              <a:t>слогов-ма-те-ма-ти-ка</a:t>
            </a:r>
            <a:endParaRPr lang="ru-RU" dirty="0"/>
          </a:p>
        </p:txBody>
      </p:sp>
      <p:pic>
        <p:nvPicPr>
          <p:cNvPr id="5" name="Содержимое 4" descr="8c3dfd6f013cee523605c88168cc522358b1538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343400" cy="4572032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конкурс «слова-анаграммы»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Весна-навес</a:t>
            </a:r>
          </a:p>
          <a:p>
            <a:endParaRPr lang="ru-RU" dirty="0" smtClean="0"/>
          </a:p>
          <a:p>
            <a:r>
              <a:rPr lang="ru-RU" dirty="0" smtClean="0"/>
              <a:t>Масло-смола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r>
              <a:rPr lang="ru-RU" dirty="0" smtClean="0"/>
              <a:t>Переставь буквы:</a:t>
            </a:r>
          </a:p>
          <a:p>
            <a:r>
              <a:rPr lang="ru-RU" sz="4000" dirty="0" smtClean="0"/>
              <a:t>Лето, атлас, маяк, каприз, </a:t>
            </a:r>
            <a:r>
              <a:rPr lang="ru-RU" sz="4000" dirty="0" smtClean="0"/>
              <a:t>оплата, </a:t>
            </a:r>
            <a:r>
              <a:rPr lang="ru-RU" sz="4000" dirty="0" smtClean="0"/>
              <a:t>кукла, </a:t>
            </a:r>
            <a:r>
              <a:rPr lang="ru-RU" sz="4000" dirty="0" err="1" smtClean="0"/>
              <a:t>подвода,корма</a:t>
            </a:r>
            <a:endParaRPr lang="ru-RU" sz="4000" dirty="0"/>
          </a:p>
        </p:txBody>
      </p:sp>
      <p:pic>
        <p:nvPicPr>
          <p:cNvPr id="5" name="Рисунок 4" descr="Ум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00438"/>
            <a:ext cx="3929090" cy="278608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конкурс  «</a:t>
            </a:r>
            <a:r>
              <a:rPr lang="ru-RU" dirty="0" err="1" smtClean="0"/>
              <a:t>Слева-направо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Прочитай слова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слева-направо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справа-налево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ПОТОП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ЗАКАЗ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Содержимое 5" descr="0004-004-Russkij-jazyk-K-tajnaja-nashego-jazyka-4-klass-M.-S.-Solovejchik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714488"/>
            <a:ext cx="3786214" cy="428628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«логогрифов»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Отними или прибавь буквы , получи слово с новым значением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Она – достойна порицанья,</a:t>
            </a:r>
          </a:p>
          <a:p>
            <a:r>
              <a:rPr lang="ru-RU" b="1" dirty="0" smtClean="0"/>
              <a:t>Но если впереди поставить восклицанье,</a:t>
            </a:r>
          </a:p>
          <a:p>
            <a:r>
              <a:rPr lang="ru-RU" b="1" dirty="0" smtClean="0"/>
              <a:t>То в целом он на севере далёком обитает,</a:t>
            </a:r>
          </a:p>
          <a:p>
            <a:r>
              <a:rPr lang="ru-RU" b="1" dirty="0" smtClean="0"/>
              <a:t>И жителей тех мест он греет и питает </a:t>
            </a:r>
          </a:p>
          <a:p>
            <a:r>
              <a:rPr lang="ru-RU" b="1" dirty="0" smtClean="0"/>
              <a:t>( лень-олень)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46851"/>
            <a:ext cx="3286148" cy="324252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433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Игра-викторина по русскому языку</vt:lpstr>
      <vt:lpstr>Знай и люби родной язык….</vt:lpstr>
      <vt:lpstr>Конкурс « Сопоставление»</vt:lpstr>
      <vt:lpstr> конкурс «составь новые  слова»</vt:lpstr>
      <vt:lpstr>Составь  новые слова </vt:lpstr>
      <vt:lpstr> конкурс «составь слова из 1-5 слогов»</vt:lpstr>
      <vt:lpstr> конкурс «слова-анаграммы»</vt:lpstr>
      <vt:lpstr> конкурс  «Слева-направо»</vt:lpstr>
      <vt:lpstr>Конкурс «логогрифов»</vt:lpstr>
      <vt:lpstr>Конкурс «Измени по числам»</vt:lpstr>
      <vt:lpstr>Конкурс «Измени по родам»</vt:lpstr>
      <vt:lpstr>Конкурс «Противоположные слова»</vt:lpstr>
      <vt:lpstr>Конкурс «Фразеологизмы»</vt:lpstr>
      <vt:lpstr>Конкурс «Кто последний?»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по русскому языку</dc:title>
  <dc:creator>User</dc:creator>
  <cp:lastModifiedBy>User</cp:lastModifiedBy>
  <cp:revision>16</cp:revision>
  <dcterms:created xsi:type="dcterms:W3CDTF">2013-04-08T11:56:20Z</dcterms:created>
  <dcterms:modified xsi:type="dcterms:W3CDTF">2013-04-09T08:44:53Z</dcterms:modified>
</cp:coreProperties>
</file>