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3C743-839C-409E-946B-6EC78C6B327D}" type="datetimeFigureOut">
              <a:rPr lang="ru-RU" smtClean="0"/>
              <a:pPr/>
              <a:t>20.05.2013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7CF7E-C929-4833-BDFB-92CADE367F6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Решение уравнений: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Нахождение неизвестных  делителя и делимого.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772400" cy="85725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Составить уравнение и найти неизвестное.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00108"/>
            <a:ext cx="4714908" cy="17526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Первое слагаемое</a:t>
            </a:r>
            <a:r>
              <a:rPr lang="ru-RU" dirty="0" smtClean="0"/>
              <a:t> 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х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Второе слагаемое – 3000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Сумма - 5000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628" y="1142984"/>
            <a:ext cx="33575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Х + 3000 = 5000</a:t>
            </a:r>
          </a:p>
          <a:p>
            <a:r>
              <a:rPr lang="ru-RU" sz="3200" dirty="0" smtClean="0"/>
              <a:t>Х = 5000 – 3000</a:t>
            </a:r>
          </a:p>
          <a:p>
            <a:r>
              <a:rPr lang="ru-RU" sz="3200" dirty="0" smtClean="0"/>
              <a:t>Х = 2000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928934"/>
            <a:ext cx="4286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Уменьшаемое – 2300</a:t>
            </a:r>
          </a:p>
          <a:p>
            <a:r>
              <a:rPr lang="ru-RU" sz="3200" dirty="0" smtClean="0"/>
              <a:t>Вычитаемое –</a:t>
            </a:r>
            <a:r>
              <a:rPr lang="ru-RU" sz="3200" dirty="0" err="1" smtClean="0"/>
              <a:t>х</a:t>
            </a:r>
            <a:endParaRPr lang="ru-RU" sz="3200" dirty="0" smtClean="0"/>
          </a:p>
          <a:p>
            <a:r>
              <a:rPr lang="ru-RU" sz="3200" dirty="0" smtClean="0"/>
              <a:t>Разность - 300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929190" y="292893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2300 – </a:t>
            </a:r>
            <a:r>
              <a:rPr lang="ru-RU" sz="3200" dirty="0" err="1" smtClean="0"/>
              <a:t>х</a:t>
            </a:r>
            <a:r>
              <a:rPr lang="ru-RU" sz="3200" dirty="0" smtClean="0"/>
              <a:t> = 300</a:t>
            </a:r>
          </a:p>
          <a:p>
            <a:r>
              <a:rPr lang="ru-RU" sz="3200" dirty="0" smtClean="0"/>
              <a:t>Х = 2300 – 300</a:t>
            </a:r>
          </a:p>
          <a:p>
            <a:r>
              <a:rPr lang="ru-RU" sz="3200" dirty="0" smtClean="0"/>
              <a:t>Х = 2000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лишнее?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</a:rPr>
              <a:t>Множитель</a:t>
            </a:r>
          </a:p>
          <a:p>
            <a:pPr>
              <a:buNone/>
            </a:pPr>
            <a:endParaRPr lang="ru-RU" sz="4000" dirty="0"/>
          </a:p>
          <a:p>
            <a:pPr>
              <a:buNone/>
            </a:pPr>
            <a:r>
              <a:rPr lang="ru-RU" sz="4000" dirty="0" smtClean="0"/>
              <a:t>                    </a:t>
            </a: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частное</a:t>
            </a:r>
          </a:p>
          <a:p>
            <a:pPr>
              <a:buNone/>
            </a:pPr>
            <a:endParaRPr lang="ru-RU" sz="4000" dirty="0"/>
          </a:p>
          <a:p>
            <a:pPr>
              <a:buNone/>
            </a:pPr>
            <a:r>
              <a:rPr lang="ru-RU" sz="4000" dirty="0" smtClean="0"/>
              <a:t>                                   </a:t>
            </a: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</a:rPr>
              <a:t>произведение </a:t>
            </a:r>
            <a:endParaRPr lang="ru-RU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571480"/>
            <a:ext cx="7286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</a:rPr>
              <a:t>компоненты деления.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Назови компоненты деления.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2500: 100 = 25</a:t>
            </a:r>
          </a:p>
          <a:p>
            <a:pPr>
              <a:buNone/>
            </a:pP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Делимое         2500</a:t>
            </a:r>
          </a:p>
          <a:p>
            <a:pPr>
              <a:buNone/>
            </a:pP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              Делитель       100</a:t>
            </a:r>
          </a:p>
          <a:p>
            <a:pPr>
              <a:buNone/>
            </a:pP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Частное   25</a:t>
            </a: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93978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Как найти неизвестное делимое?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185738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/>
              <a:t>  Чтобы найти </a:t>
            </a:r>
            <a:r>
              <a:rPr lang="ru-RU" sz="4000" dirty="0" smtClean="0">
                <a:solidFill>
                  <a:srgbClr val="C00000"/>
                </a:solidFill>
              </a:rPr>
              <a:t>неизвестное делимое </a:t>
            </a:r>
            <a:r>
              <a:rPr lang="ru-RU" sz="4000" dirty="0" smtClean="0"/>
              <a:t>надо делитель умножить на частное.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3071810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Как найти неизвестный делитель?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3786190"/>
            <a:ext cx="7858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Чтобы найти </a:t>
            </a:r>
            <a:r>
              <a:rPr lang="ru-RU" sz="4000" dirty="0" smtClean="0">
                <a:solidFill>
                  <a:srgbClr val="C00000"/>
                </a:solidFill>
              </a:rPr>
              <a:t>неизвестный делитель</a:t>
            </a:r>
            <a:r>
              <a:rPr lang="ru-RU" sz="4000" dirty="0" smtClean="0"/>
              <a:t> надо делимое разделить на частное.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Фоноритмическая</a:t>
            </a:r>
            <a:r>
              <a:rPr lang="ru-RU" dirty="0" smtClean="0"/>
              <a:t> зарядка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500174"/>
            <a:ext cx="1114404" cy="14001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9600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86182" y="2714620"/>
            <a:ext cx="10715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>
                <a:solidFill>
                  <a:srgbClr val="00B050"/>
                </a:solidFill>
              </a:rPr>
              <a:t>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72264" y="1500174"/>
            <a:ext cx="9749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>
                <a:solidFill>
                  <a:srgbClr val="0070C0"/>
                </a:solidFill>
              </a:rPr>
              <a:t>И</a:t>
            </a:r>
            <a:endParaRPr lang="ru-RU" sz="96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1670" y="4786322"/>
            <a:ext cx="8338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>
                <a:solidFill>
                  <a:srgbClr val="7030A0"/>
                </a:solidFill>
              </a:rPr>
              <a:t>У</a:t>
            </a:r>
            <a:endParaRPr lang="ru-RU" sz="96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4643446"/>
            <a:ext cx="785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>
                <a:solidFill>
                  <a:srgbClr val="FFC000"/>
                </a:solidFill>
              </a:rPr>
              <a:t>Е</a:t>
            </a:r>
            <a:endParaRPr lang="ru-RU" sz="9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уравнения.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792 : Х = 36</a:t>
            </a:r>
          </a:p>
          <a:p>
            <a:pPr>
              <a:buNone/>
            </a:pPr>
            <a:r>
              <a:rPr lang="ru-RU" sz="5400" dirty="0" smtClean="0"/>
              <a:t>960 : Х = 48</a:t>
            </a:r>
          </a:p>
          <a:p>
            <a:pPr>
              <a:buNone/>
            </a:pPr>
            <a:r>
              <a:rPr lang="ru-RU" sz="5400" dirty="0" smtClean="0"/>
              <a:t>Х : 12 = 175</a:t>
            </a:r>
          </a:p>
          <a:p>
            <a:pPr>
              <a:buNone/>
            </a:pPr>
            <a:r>
              <a:rPr lang="ru-RU" sz="5400" smtClean="0"/>
              <a:t>Х : 16 = 138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150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Решение уравнений:</vt:lpstr>
      <vt:lpstr>Составить уравнение и найти неизвестное.</vt:lpstr>
      <vt:lpstr>Что лишнее?</vt:lpstr>
      <vt:lpstr>Назови компоненты деления.</vt:lpstr>
      <vt:lpstr>Как найти неизвестное делимое?</vt:lpstr>
      <vt:lpstr>Фоноритмическая зарядка</vt:lpstr>
      <vt:lpstr>Решить уравнения.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Составить уравнение и найти неизвестное.</dc:title>
  <dc:creator>Admin</dc:creator>
  <cp:lastModifiedBy>User</cp:lastModifiedBy>
  <cp:revision>9</cp:revision>
  <dcterms:created xsi:type="dcterms:W3CDTF">2010-02-01T17:43:44Z</dcterms:created>
  <dcterms:modified xsi:type="dcterms:W3CDTF">2013-05-20T04:25:45Z</dcterms:modified>
</cp:coreProperties>
</file>