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81" r:id="rId17"/>
    <p:sldId id="280" r:id="rId18"/>
    <p:sldId id="279" r:id="rId19"/>
    <p:sldId id="283" r:id="rId20"/>
    <p:sldId id="284" r:id="rId21"/>
    <p:sldId id="282" r:id="rId22"/>
    <p:sldId id="286" r:id="rId23"/>
    <p:sldId id="285" r:id="rId24"/>
    <p:sldId id="289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3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4;&#1083;&#1077;&#1089;&#1103;%20&#1096;&#1082;&#1086;&#1083;&#1072;\&#1084;&#1086;&#1080;%20&#1088;&#1072;&#1079;&#1088;&#1072;&#1073;&#1086;&#1090;&#1082;&#1080;\&#1040;%20&#1084;&#1086;&#1078;&#1077;&#1090;,%20&#1085;&#1077;%20&#1073;&#1099;&#1083;&#1086;%20&#1074;&#1086;&#1081;&#1085;&#1099;\&#1044;&#1077;&#1085;&#1100;%20&#1087;&#1086;&#1073;&#1077;&#1076;&#1099;.mp3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«А может, не было войны?..»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Автор: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Нольфина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Олеся Александровна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начальных классов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290"/>
            <a:ext cx="6400800" cy="11144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Муниципальное бюджетное общеобразовательное учреждение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гимназия №1 имени Героя Советского Союза Н.В. Тимонова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Карасукского района Новосибирской области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Home\Desktop\0_5b4dc_4aa6fae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Home\Desktop\сценарий на конкурс\heroes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6072230" cy="64365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Home\Desktop\сценарий на конкурс\0218572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08248" cy="56324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254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Блокада Ленинграда длилась</a:t>
            </a:r>
            <a:r>
              <a:rPr lang="ru-RU" sz="3200" dirty="0" smtClean="0"/>
              <a:t> ровно 871 день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Home\Desktop\сценарий на конкурс\1296110501_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266321" cy="4295784"/>
          </a:xfrm>
          <a:prstGeom prst="rect">
            <a:avLst/>
          </a:prstGeom>
          <a:noFill/>
        </p:spPr>
      </p:pic>
      <p:pic>
        <p:nvPicPr>
          <p:cNvPr id="17411" name="Picture 3" descr="C:\Users\Home\Desktop\сценарий на конкурс\blokada-leningrada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3857652" cy="30732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/>
          <a:lstStyle/>
          <a:p>
            <a:r>
              <a:rPr lang="ru-RU" dirty="0" smtClean="0"/>
              <a:t>Хлебушек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Home\Desktop\сценарий на конкурс\blokada-leningrad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2857500" cy="2143125"/>
          </a:xfrm>
          <a:prstGeom prst="rect">
            <a:avLst/>
          </a:prstGeom>
          <a:noFill/>
        </p:spPr>
      </p:pic>
      <p:pic>
        <p:nvPicPr>
          <p:cNvPr id="18435" name="Picture 3" descr="C:\Users\Home\Desktop\сценарий на конкурс\blokada-leningrad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43182"/>
            <a:ext cx="5715000" cy="4029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за Берлин</a:t>
            </a:r>
            <a:endParaRPr lang="ru-RU" dirty="0"/>
          </a:p>
        </p:txBody>
      </p:sp>
      <p:pic>
        <p:nvPicPr>
          <p:cNvPr id="19458" name="Picture 2" descr="C:\Users\Home\Desktop\сценарий на конкурс\Новая папка\Рисунок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6000792" cy="4348400"/>
          </a:xfrm>
          <a:prstGeom prst="rect">
            <a:avLst/>
          </a:prstGeom>
          <a:noFill/>
        </p:spPr>
      </p:pic>
      <p:pic>
        <p:nvPicPr>
          <p:cNvPr id="19459" name="Picture 3" descr="C:\Users\Home\Desktop\сценарий на конкурс\320px-aleksei_erem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71942"/>
            <a:ext cx="3001624" cy="263008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500042"/>
            <a:ext cx="7508394" cy="5631296"/>
          </a:xfrm>
        </p:spPr>
      </p:pic>
      <p:pic>
        <p:nvPicPr>
          <p:cNvPr id="5" name="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Климовский Николай Афанасьевич </a:t>
            </a:r>
            <a:br>
              <a:rPr lang="ru-RU" sz="2400" dirty="0" smtClean="0"/>
            </a:br>
            <a:r>
              <a:rPr lang="ru-RU" sz="2400" dirty="0" smtClean="0"/>
              <a:t>-  получил звание Героя за личный героизм, высокое командирское мастерство в боях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ome\Desktop\сценарий на конкурс\Новая папка\Николай_Афанасьевич_Климо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736"/>
            <a:ext cx="3332177" cy="51815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Ландик</a:t>
            </a:r>
            <a:r>
              <a:rPr lang="ru-RU" sz="3200" dirty="0" smtClean="0"/>
              <a:t> Иван Иванович </a:t>
            </a:r>
            <a:br>
              <a:rPr lang="ru-RU" sz="3200" dirty="0" smtClean="0"/>
            </a:br>
            <a:r>
              <a:rPr lang="ru-RU" sz="3200" dirty="0" smtClean="0"/>
              <a:t>– награжден посмертно, за личную храбрость и высокое лётное мастерство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сценарий на конкурс\Новая папка\ланд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98500"/>
            <a:ext cx="3643338" cy="50146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Молозев</a:t>
            </a:r>
            <a:r>
              <a:rPr lang="ru-RU" sz="3200" dirty="0" smtClean="0"/>
              <a:t> Виктор Федорович – </a:t>
            </a:r>
            <a:br>
              <a:rPr lang="ru-RU" sz="3200" dirty="0" smtClean="0"/>
            </a:br>
            <a:r>
              <a:rPr lang="ru-RU" sz="3200" dirty="0" smtClean="0"/>
              <a:t>за личные смелость и отвагу, за высокое летное мастерство в боях с фашистами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esktop\сценарий на конкурс\Новая папка\Moloze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85362"/>
            <a:ext cx="3786214" cy="50482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Молочков Григорий </a:t>
            </a:r>
            <a:r>
              <a:rPr lang="ru-RU" sz="3200" dirty="0" err="1" smtClean="0"/>
              <a:t>Аксентьевич</a:t>
            </a:r>
            <a:r>
              <a:rPr lang="ru-RU" sz="3200" dirty="0" smtClean="0"/>
              <a:t> – посмертно, за подвиги, совершенные в боях при освобождении города Севастополя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ome\Desktop\сценарий на конкурс\Новая папка\MolochkowNowosi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7"/>
            <a:ext cx="3214710" cy="49253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Рисунок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319855" cy="51167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Сорокин Григорий Михайлович – </a:t>
            </a:r>
            <a:br>
              <a:rPr lang="ru-RU" sz="3200" dirty="0" smtClean="0"/>
            </a:br>
            <a:r>
              <a:rPr lang="ru-RU" sz="3200" dirty="0" smtClean="0"/>
              <a:t>за мужество и стойкость в боях на </a:t>
            </a:r>
            <a:r>
              <a:rPr lang="ru-RU" sz="3200" dirty="0" err="1" smtClean="0"/>
              <a:t>Кустюринском</a:t>
            </a:r>
            <a:r>
              <a:rPr lang="ru-RU" sz="3200" dirty="0" smtClean="0"/>
              <a:t> плацдарме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Home\Desktop\сценарий на конкурс\Новая папка\соро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3624268" cy="50553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Сударев</a:t>
            </a:r>
            <a:r>
              <a:rPr lang="ru-RU" sz="3600" dirty="0" smtClean="0"/>
              <a:t> Аркадий Викторович –</a:t>
            </a:r>
            <a:br>
              <a:rPr lang="ru-RU" sz="3600" dirty="0" smtClean="0"/>
            </a:br>
            <a:r>
              <a:rPr lang="ru-RU" sz="3600" dirty="0" smtClean="0"/>
              <a:t> посмертно, за отвагу и героизм в боях за Берлин.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Home\Desktop\сценарий на конкурс\Новая папка\Sudarev_Ark_V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37542"/>
            <a:ext cx="3143272" cy="49339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err="1" smtClean="0"/>
              <a:t>Сметанин</a:t>
            </a:r>
            <a:r>
              <a:rPr lang="ru-RU" sz="3100" dirty="0" smtClean="0"/>
              <a:t> Григорий Андреевич – </a:t>
            </a:r>
            <a:br>
              <a:rPr lang="ru-RU" sz="3100" dirty="0" smtClean="0"/>
            </a:br>
            <a:r>
              <a:rPr lang="ru-RU" sz="3100" dirty="0" smtClean="0"/>
              <a:t>за личные смелость и отвагу, за высокое летное мастерство в боях с немецкими захватчиками.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Home\Desktop\сценарий на конкурс\Новая папка\Сметан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25544"/>
            <a:ext cx="3000396" cy="48733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Тимонов Василий Николаевич – за личное мужество и отвагу в бою при форсировании Днепра.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Home\Desktop\сценарий на конкурс\Новая папка\Василий_Николаевич_Тимо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3429024" cy="50292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Home\Desktop\e00a1a9f668bff499116e3948fa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60742" cy="5702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...А может, не было войны,</a:t>
            </a:r>
            <a:br>
              <a:rPr lang="ru-RU" sz="5400" dirty="0" smtClean="0"/>
            </a:br>
            <a:r>
              <a:rPr lang="ru-RU" sz="5400" dirty="0" smtClean="0"/>
              <a:t>И людям все это                     приснилось?..</a:t>
            </a:r>
            <a:endParaRPr lang="ru-RU" sz="5400" dirty="0"/>
          </a:p>
        </p:txBody>
      </p:sp>
      <p:pic>
        <p:nvPicPr>
          <p:cNvPr id="11266" name="Picture 2" descr="C:\Users\Home\Desktop\сценарий на конкурс\Новая папка\0_5b4dc_4aa6fae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25298"/>
            <a:ext cx="5643602" cy="4232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pic>
        <p:nvPicPr>
          <p:cNvPr id="1026" name="Picture 2" descr="C:\Users\Home\Desktop\сценарий на конкурс\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191401" cy="541817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Home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734197" cy="527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568888" cy="41513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Блокадный Ленинград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esktop\сценарий на конкурс\Новая папка\5761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3751089" cy="4370201"/>
          </a:xfrm>
          <a:prstGeom prst="rect">
            <a:avLst/>
          </a:prstGeom>
          <a:noFill/>
        </p:spPr>
      </p:pic>
      <p:pic>
        <p:nvPicPr>
          <p:cNvPr id="4099" name="Picture 3" descr="C:\Users\Home\Desktop\сценарий на конкурс\Новая папка\Рисунок1.jpg"/>
          <p:cNvPicPr>
            <a:picLocks noChangeAspect="1" noChangeArrowheads="1"/>
          </p:cNvPicPr>
          <p:nvPr/>
        </p:nvPicPr>
        <p:blipFill>
          <a:blip r:embed="rId3"/>
          <a:srcRect l="5513" t="11913" r="4623" b="4698"/>
          <a:stretch>
            <a:fillRect/>
          </a:stretch>
        </p:blipFill>
        <p:spPr bwMode="auto">
          <a:xfrm>
            <a:off x="428596" y="3857628"/>
            <a:ext cx="4500594" cy="2739492"/>
          </a:xfrm>
          <a:prstGeom prst="rect">
            <a:avLst/>
          </a:prstGeom>
          <a:noFill/>
        </p:spPr>
      </p:pic>
      <p:pic>
        <p:nvPicPr>
          <p:cNvPr id="4100" name="Picture 4" descr="C:\Users\Home\Desktop\сценарий на конкурс\Новая папка\blokada+leningrada+vostochnij+front+vtoraya+mirovaya+vojna+14041907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4000528" cy="26289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ome\Desktop\сценарий на конкурс\Новая папка\Рисунок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4214842" cy="2577048"/>
          </a:xfrm>
          <a:prstGeom prst="rect">
            <a:avLst/>
          </a:prstGeom>
          <a:noFill/>
        </p:spPr>
      </p:pic>
      <p:pic>
        <p:nvPicPr>
          <p:cNvPr id="5124" name="Picture 4" descr="C:\Users\Home\Desktop\сценарий на конкурс\Новая папка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8054">
            <a:off x="4831647" y="402546"/>
            <a:ext cx="4153540" cy="2816402"/>
          </a:xfrm>
          <a:prstGeom prst="rect">
            <a:avLst/>
          </a:prstGeom>
          <a:noFill/>
        </p:spPr>
      </p:pic>
      <p:pic>
        <p:nvPicPr>
          <p:cNvPr id="5125" name="Picture 5" descr="C:\Users\Home\Desktop\сценарий на конкурс\Новая папка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7859">
            <a:off x="294141" y="1417801"/>
            <a:ext cx="4292421" cy="2159793"/>
          </a:xfrm>
          <a:prstGeom prst="rect">
            <a:avLst/>
          </a:prstGeom>
          <a:noFill/>
        </p:spPr>
      </p:pic>
      <p:pic>
        <p:nvPicPr>
          <p:cNvPr id="5128" name="Picture 8" descr="C:\Users\Home\Desktop\сценарий на конкурс\Новая папка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53584">
            <a:off x="4965800" y="3712037"/>
            <a:ext cx="3297046" cy="22629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передовой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Home\Desktop\сценарий на конкурс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714744" cy="2761551"/>
          </a:xfrm>
          <a:prstGeom prst="rect">
            <a:avLst/>
          </a:prstGeom>
          <a:noFill/>
        </p:spPr>
      </p:pic>
      <p:pic>
        <p:nvPicPr>
          <p:cNvPr id="14340" name="Picture 4" descr="C:\Users\Home\Desktop\сценарий на конкурс\0_5809e_3cbb21ac_L.jpeg"/>
          <p:cNvPicPr>
            <a:picLocks noChangeAspect="1" noChangeArrowheads="1"/>
          </p:cNvPicPr>
          <p:nvPr/>
        </p:nvPicPr>
        <p:blipFill>
          <a:blip r:embed="rId3"/>
          <a:srcRect t="4731" r="6959"/>
          <a:stretch>
            <a:fillRect/>
          </a:stretch>
        </p:blipFill>
        <p:spPr bwMode="auto">
          <a:xfrm>
            <a:off x="0" y="3714752"/>
            <a:ext cx="5072066" cy="28772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труд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Home\Desktop\сценарий на конкурс\Новая папка\Рисунок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929486" cy="48927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71</Words>
  <PresentationFormat>Экран (4:3)</PresentationFormat>
  <Paragraphs>20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           «А может, не было войны?..»                                                          Автор: Нольфина Олеся Александровна учитель начальных классов</vt:lpstr>
      <vt:lpstr>Слайд 2</vt:lpstr>
      <vt:lpstr>Начало войны</vt:lpstr>
      <vt:lpstr>Слайд 4</vt:lpstr>
      <vt:lpstr>Слайд 5</vt:lpstr>
      <vt:lpstr>Блокадный Ленинград</vt:lpstr>
      <vt:lpstr>Слайд 7</vt:lpstr>
      <vt:lpstr>На передовой</vt:lpstr>
      <vt:lpstr>Детский труд</vt:lpstr>
      <vt:lpstr>Слайд 10</vt:lpstr>
      <vt:lpstr>Слайд 11</vt:lpstr>
      <vt:lpstr>Блокада Ленинграда длилась ровно 871 день</vt:lpstr>
      <vt:lpstr>Хлебушек</vt:lpstr>
      <vt:lpstr>Битва за Берлин</vt:lpstr>
      <vt:lpstr>Слайд 15</vt:lpstr>
      <vt:lpstr>Климовский Николай Афанасьевич  -  получил звание Героя за личный героизм, высокое командирское мастерство в боях</vt:lpstr>
      <vt:lpstr>Ландик Иван Иванович  – награжден посмертно, за личную храбрость и высокое лётное мастерство</vt:lpstr>
      <vt:lpstr>Молозев Виктор Федорович –  за личные смелость и отвагу, за высокое летное мастерство в боях с фашистами</vt:lpstr>
      <vt:lpstr>Молочков Григорий Аксентьевич – посмертно, за подвиги, совершенные в боях при освобождении города Севастополя</vt:lpstr>
      <vt:lpstr>Сорокин Григорий Михайлович –  за мужество и стойкость в боях на Кустюринском плацдарме</vt:lpstr>
      <vt:lpstr> Сударев Аркадий Викторович –  посмертно, за отвагу и героизм в боях за Берлин. </vt:lpstr>
      <vt:lpstr>  Сметанин Григорий Андреевич –  за личные смелость и отвагу, за высокое летное мастерство в боях с немецкими захватчиками. </vt:lpstr>
      <vt:lpstr> Тимонов Василий Николаевич – за личное мужество и отвагу в бою при форсировании Днепра.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 может, не было войны?..»                                                          Автор: Нольфина Олеся Александровна учитель начальных классов</dc:title>
  <dc:creator>Home</dc:creator>
  <cp:lastModifiedBy>Home</cp:lastModifiedBy>
  <cp:revision>23</cp:revision>
  <dcterms:created xsi:type="dcterms:W3CDTF">2014-01-16T04:47:23Z</dcterms:created>
  <dcterms:modified xsi:type="dcterms:W3CDTF">2014-02-19T06:46:47Z</dcterms:modified>
</cp:coreProperties>
</file>