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4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Предметная неделя в начальных классах.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Учителя: Михайлова И. Ю.</a:t>
            </a:r>
          </a:p>
          <a:p>
            <a:r>
              <a:rPr lang="ru-RU" dirty="0" smtClean="0"/>
              <a:t>Гришина В. 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Открытие Недели начальной школы.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Игра – путешествие «В страну Знаний».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Конкурс «Сделай сам (игрушки из конструктора)».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Admin\Рабочий стол\документы мама\Мама\Отчёт по предметной неделе\Фото-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608512" cy="3642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Дни русского языка и математики.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1.Конкурсная программа «Весёлая грамматика».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2.Конкурс «Лучший каллиграф» (Определение лучшего в каллиграфии и правильном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 Конкурсная программа «Весёлая математика».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Конкурс «Лучший счётчик».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безошибочном письме).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dmin\Рабочий стол\документы мама\Мама\Отчёт по предметной неделе\Фото-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7301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литературного чтения</a:t>
            </a:r>
            <a:br>
              <a:rPr lang="ru-RU" dirty="0" smtClean="0"/>
            </a:br>
            <a:r>
              <a:rPr lang="ru-RU" sz="3100" dirty="0" smtClean="0"/>
              <a:t>Конкурсы «А ну-ка догони»</a:t>
            </a:r>
            <a:r>
              <a:rPr lang="en-US" sz="3100" dirty="0" smtClean="0"/>
              <a:t> </a:t>
            </a:r>
            <a:r>
              <a:rPr lang="ru-RU" sz="3100" dirty="0" smtClean="0"/>
              <a:t>«Эстафета Бабы - Яги»</a:t>
            </a:r>
            <a:r>
              <a:rPr lang="en-US" sz="3100" dirty="0" smtClean="0"/>
              <a:t> </a:t>
            </a:r>
            <a:r>
              <a:rPr lang="ru-RU" sz="3200" dirty="0" smtClean="0"/>
              <a:t>«Собери сказку» «В гостях у Белоснежки» «Визажисты»</a:t>
            </a:r>
            <a:endParaRPr lang="ru-RU" sz="3100" dirty="0"/>
          </a:p>
        </p:txBody>
      </p:sp>
      <p:pic>
        <p:nvPicPr>
          <p:cNvPr id="6147" name="Picture 3" descr="C:\Documents and Settings\Admin\Рабочий стол\документы мама\Мама\Отчёт по предметной неделе\Фото-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2880320" cy="2160240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документы мама\Мама\Отчёт по предметной неделе\Фото-008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880320" cy="216024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документы мама\Мама\Отчёт по предметной неделе\Фото-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988840"/>
            <a:ext cx="2880319" cy="2160239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документы мама\Мама\Отчёт по предметной неделе\Фото-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365104"/>
            <a:ext cx="2857332" cy="2143000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документы мама\Мама\Отчёт по предметной неделе\Фото-0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2784309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Конкурс сказок «Репка»и «Курочка Ряба»</a:t>
            </a:r>
            <a:endParaRPr lang="ru-RU" sz="3600" dirty="0"/>
          </a:p>
        </p:txBody>
      </p:sp>
      <p:pic>
        <p:nvPicPr>
          <p:cNvPr id="1026" name="Picture 2" descr="C:\Documents and Settings\Admin\Рабочий стол\документы мама\Мама\Отчёт по предметной неделе\Фото-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936437" cy="295232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документы мама\Мама\Отчёт по предметной неделе\Фото-0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888432" cy="291632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документы мама\Мама\Отчёт по предметной неделе\Фото-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07707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90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Предметная неделя в начальных классах.</vt:lpstr>
      <vt:lpstr> Открытие Недели начальной школы.   </vt:lpstr>
      <vt:lpstr>Дни русского языка и математики. </vt:lpstr>
      <vt:lpstr>День литературного чтения Конкурсы «А ну-ка догони» «Эстафета Бабы - Яги» «Собери сказку» «В гостях у Белоснежки» «Визажисты»</vt:lpstr>
      <vt:lpstr>Конкурс сказок «Репка»и «Курочка Ряба»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неделя.</dc:title>
  <cp:lastModifiedBy>User</cp:lastModifiedBy>
  <cp:revision>25</cp:revision>
  <dcterms:modified xsi:type="dcterms:W3CDTF">2014-02-15T20:08:03Z</dcterms:modified>
</cp:coreProperties>
</file>