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DEE2169-3A75-4593-8900-737E85041416}" type="datetimeFigureOut">
              <a:rPr lang="ru-RU" smtClean="0"/>
              <a:t>04.06.2013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85B537B-5538-4B17-AFF9-BB2D3ACD5B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2169-3A75-4593-8900-737E85041416}" type="datetimeFigureOut">
              <a:rPr lang="ru-RU" smtClean="0"/>
              <a:t>04.06.2013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537B-5538-4B17-AFF9-BB2D3ACD5B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2169-3A75-4593-8900-737E85041416}" type="datetimeFigureOut">
              <a:rPr lang="ru-RU" smtClean="0"/>
              <a:t>04.06.2013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537B-5538-4B17-AFF9-BB2D3ACD5B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DEE2169-3A75-4593-8900-737E85041416}" type="datetimeFigureOut">
              <a:rPr lang="ru-RU" smtClean="0"/>
              <a:t>04.06.2013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537B-5538-4B17-AFF9-BB2D3ACD5B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DEE2169-3A75-4593-8900-737E85041416}" type="datetimeFigureOut">
              <a:rPr lang="ru-RU" smtClean="0"/>
              <a:t>04.06.2013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85B537B-5538-4B17-AFF9-BB2D3ACD5B9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DEE2169-3A75-4593-8900-737E85041416}" type="datetimeFigureOut">
              <a:rPr lang="ru-RU" smtClean="0"/>
              <a:t>04.06.2013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85B537B-5538-4B17-AFF9-BB2D3ACD5B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DEE2169-3A75-4593-8900-737E85041416}" type="datetimeFigureOut">
              <a:rPr lang="ru-RU" smtClean="0"/>
              <a:t>04.06.2013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85B537B-5538-4B17-AFF9-BB2D3ACD5B9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2169-3A75-4593-8900-737E85041416}" type="datetimeFigureOut">
              <a:rPr lang="ru-RU" smtClean="0"/>
              <a:t>04.06.2013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537B-5538-4B17-AFF9-BB2D3ACD5B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DEE2169-3A75-4593-8900-737E85041416}" type="datetimeFigureOut">
              <a:rPr lang="ru-RU" smtClean="0"/>
              <a:t>04.06.2013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85B537B-5538-4B17-AFF9-BB2D3ACD5B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DEE2169-3A75-4593-8900-737E85041416}" type="datetimeFigureOut">
              <a:rPr lang="ru-RU" smtClean="0"/>
              <a:t>04.06.2013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85B537B-5538-4B17-AFF9-BB2D3ACD5B9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DEE2169-3A75-4593-8900-737E85041416}" type="datetimeFigureOut">
              <a:rPr lang="ru-RU" smtClean="0"/>
              <a:t>04.06.2013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85B537B-5538-4B17-AFF9-BB2D3ACD5B9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DEE2169-3A75-4593-8900-737E85041416}" type="datetimeFigureOut">
              <a:rPr lang="ru-RU" smtClean="0"/>
              <a:t>04.06.2013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85B537B-5538-4B17-AFF9-BB2D3ACD5B9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i="1" dirty="0" smtClean="0"/>
              <a:t>Пропорция </a:t>
            </a:r>
            <a:r>
              <a:rPr lang="ru-RU" dirty="0" smtClean="0"/>
              <a:t>     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математики.</a:t>
            </a:r>
          </a:p>
          <a:p>
            <a:r>
              <a:rPr lang="ru-RU" dirty="0" smtClean="0"/>
              <a:t>6класс.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Устный счет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1. Найти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отношение :   </a:t>
            </a: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dirty="0" smtClean="0"/>
              <a:t>а) </a:t>
            </a:r>
            <a:r>
              <a:rPr lang="ru-RU" dirty="0" smtClean="0"/>
              <a:t>124  </a:t>
            </a:r>
            <a:r>
              <a:rPr lang="ru-RU" dirty="0" smtClean="0"/>
              <a:t>к </a:t>
            </a:r>
            <a:r>
              <a:rPr lang="ru-RU" dirty="0" smtClean="0"/>
              <a:t> 3 </a:t>
            </a:r>
            <a:r>
              <a:rPr lang="ru-RU" dirty="0" smtClean="0"/>
              <a:t>;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б</a:t>
            </a:r>
            <a:r>
              <a:rPr lang="ru-RU" dirty="0" smtClean="0"/>
              <a:t>) 1,2 </a:t>
            </a:r>
            <a:r>
              <a:rPr lang="ru-RU" dirty="0" smtClean="0"/>
              <a:t> к  0,6 ;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в</a:t>
            </a:r>
            <a:r>
              <a:rPr lang="ru-RU" dirty="0" smtClean="0"/>
              <a:t>) 30 мин </a:t>
            </a:r>
            <a:r>
              <a:rPr lang="ru-RU" dirty="0" smtClean="0"/>
              <a:t> к  </a:t>
            </a:r>
            <a:r>
              <a:rPr lang="ru-RU" dirty="0" smtClean="0"/>
              <a:t>2 час ;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г</a:t>
            </a:r>
            <a:r>
              <a:rPr lang="ru-RU" dirty="0" smtClean="0"/>
              <a:t>) 10 см </a:t>
            </a:r>
            <a:r>
              <a:rPr lang="ru-RU" dirty="0" smtClean="0"/>
              <a:t> к  2 </a:t>
            </a:r>
            <a:r>
              <a:rPr lang="ru-RU" dirty="0" smtClean="0"/>
              <a:t>дм.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2. От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куска материи 10 м отрезали 7 м . </a:t>
            </a:r>
            <a:r>
              <a:rPr lang="ru-RU" dirty="0" smtClean="0"/>
              <a:t>Какую часть куска отрезали ? Ответ выразите в процентах.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3. Верна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ли пропорция ?  </a:t>
            </a:r>
          </a:p>
          <a:p>
            <a:pPr>
              <a:buNone/>
            </a:pPr>
            <a:r>
              <a:rPr lang="ru-RU" dirty="0" smtClean="0"/>
              <a:t>    а) </a:t>
            </a:r>
            <a:r>
              <a:rPr lang="ru-RU" u="sng" dirty="0" smtClean="0"/>
              <a:t>7 </a:t>
            </a:r>
            <a:r>
              <a:rPr lang="ru-RU" dirty="0" smtClean="0"/>
              <a:t>= </a:t>
            </a:r>
            <a:r>
              <a:rPr lang="ru-RU" u="sng" dirty="0" smtClean="0"/>
              <a:t>27</a:t>
            </a:r>
            <a:r>
              <a:rPr lang="ru-RU" dirty="0" smtClean="0"/>
              <a:t>              б)</a:t>
            </a:r>
            <a:r>
              <a:rPr lang="ru-RU" u="sng" dirty="0" smtClean="0"/>
              <a:t>0,1</a:t>
            </a:r>
            <a:r>
              <a:rPr lang="ru-RU" dirty="0" smtClean="0"/>
              <a:t>  = </a:t>
            </a:r>
            <a:r>
              <a:rPr lang="ru-RU" u="sng" dirty="0" smtClean="0"/>
              <a:t>3</a:t>
            </a:r>
            <a:r>
              <a:rPr lang="ru-RU" dirty="0" smtClean="0"/>
              <a:t>        в)</a:t>
            </a:r>
            <a:r>
              <a:rPr lang="ru-RU" u="sng" dirty="0" smtClean="0"/>
              <a:t>1⅓  </a:t>
            </a:r>
            <a:r>
              <a:rPr lang="ru-RU" dirty="0" smtClean="0"/>
              <a:t>=  </a:t>
            </a:r>
            <a:r>
              <a:rPr lang="ru-RU" u="sng" dirty="0" smtClean="0"/>
              <a:t>3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</a:t>
            </a:r>
            <a:r>
              <a:rPr lang="ru-RU" dirty="0" smtClean="0"/>
              <a:t>21   81                 0,3      9           0,5      1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 dirty="0" smtClean="0"/>
              <a:t>Решите  задачу.</a:t>
            </a:r>
            <a:endParaRPr lang="ru-RU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1.Дан угол АВС. Провели луч  ВК внутри угла  . Угол  АВК равен 45 ˚, а угол КВС равен 60˚. Какую часть угла АВС составляет угол АВК и угол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КВС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2. Бригада за неделю вспахала 1170 га , что составило 36% общей площади совхозных полей .Найдите общую площадь полей. 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4692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Реши уравнение: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11824"/>
          </a:xfrm>
        </p:spPr>
        <p:txBody>
          <a:bodyPr/>
          <a:lstStyle/>
          <a:p>
            <a:r>
              <a:rPr lang="ru-RU" dirty="0" smtClean="0"/>
              <a:t>0,2 : (х-2) = ⅟₂ : 2 ⅟₂ 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sz="2800" dirty="0" smtClean="0"/>
              <a:t>4.  </a:t>
            </a:r>
            <a:r>
              <a:rPr lang="ru-RU" sz="2800" dirty="0" smtClean="0">
                <a:solidFill>
                  <a:srgbClr val="00B050"/>
                </a:solidFill>
              </a:rPr>
              <a:t>Придумайте задачу </a:t>
            </a:r>
            <a:r>
              <a:rPr lang="ru-RU" sz="2800" dirty="0" smtClean="0"/>
              <a:t>, которая решалась бы составлением пропорции :  </a:t>
            </a:r>
            <a:r>
              <a:rPr lang="ru-RU" sz="2800" u="sng" dirty="0" smtClean="0"/>
              <a:t>3 </a:t>
            </a:r>
            <a:r>
              <a:rPr lang="ru-RU" sz="2800" dirty="0" smtClean="0"/>
              <a:t> = </a:t>
            </a:r>
            <a:r>
              <a:rPr lang="ru-RU" sz="2800" u="sng" dirty="0" smtClean="0"/>
              <a:t>240</a:t>
            </a:r>
            <a:r>
              <a:rPr lang="ru-RU" sz="2800" dirty="0" smtClean="0"/>
              <a:t>                                                                                                                                                                                    Х      </a:t>
            </a:r>
            <a:r>
              <a:rPr lang="ru-RU" sz="2800" dirty="0" smtClean="0"/>
              <a:t>53  </a:t>
            </a:r>
            <a:r>
              <a:rPr lang="ru-RU" sz="2800" dirty="0" smtClean="0"/>
              <a:t>.</a:t>
            </a:r>
          </a:p>
          <a:p>
            <a:r>
              <a:rPr lang="ru-RU" sz="2800" dirty="0" smtClean="0">
                <a:solidFill>
                  <a:srgbClr val="FFFF00"/>
                </a:solidFill>
              </a:rPr>
              <a:t>5.Чтобы засеять 2 га пашни , нужно 360 кг пшеницы …</a:t>
            </a:r>
          </a:p>
          <a:p>
            <a:pPr>
              <a:buNone/>
            </a:pPr>
            <a:r>
              <a:rPr lang="ru-RU" sz="2800" dirty="0" smtClean="0"/>
              <a:t>    Используя эти данные , придумай задачу.</a:t>
            </a:r>
          </a:p>
          <a:p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43</TotalTime>
  <Words>203</Words>
  <Application>Microsoft Office PowerPoint</Application>
  <PresentationFormat>Экран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Яркая</vt:lpstr>
      <vt:lpstr>Пропорция            </vt:lpstr>
      <vt:lpstr>Устный счет</vt:lpstr>
      <vt:lpstr>Решите  задачу.</vt:lpstr>
      <vt:lpstr>Реши уравнение: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Vlad</dc:creator>
  <cp:lastModifiedBy>Vlad</cp:lastModifiedBy>
  <cp:revision>5</cp:revision>
  <dcterms:created xsi:type="dcterms:W3CDTF">2013-06-04T17:45:23Z</dcterms:created>
  <dcterms:modified xsi:type="dcterms:W3CDTF">2013-06-04T18:28:59Z</dcterms:modified>
</cp:coreProperties>
</file>