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7" r:id="rId3"/>
    <p:sldId id="268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00068-C574-43E2-9A36-0ABCE04FCC20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433D8-345E-4C08-B3BD-049415ACF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264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433D8-345E-4C08-B3BD-049415ACFE9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1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>
                <a:latin typeface="Times New Roman"/>
                <a:ea typeface="Times New Roman"/>
              </a:rPr>
              <a:t>У нас такие дети, каких мы заслуживаем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3"/>
            <a:ext cx="7520880" cy="1440161"/>
          </a:xfrm>
        </p:spPr>
        <p:txBody>
          <a:bodyPr>
            <a:normAutofit fontScale="70000" lnSpcReduction="20000"/>
          </a:bodyPr>
          <a:lstStyle/>
          <a:p>
            <a:pPr algn="r"/>
            <a:endParaRPr lang="ru-RU" sz="4400" i="1" dirty="0" smtClean="0"/>
          </a:p>
          <a:p>
            <a:pPr algn="r"/>
            <a:r>
              <a:rPr lang="ru-RU" sz="4400" i="1" dirty="0" smtClean="0"/>
              <a:t>Родительское собрание</a:t>
            </a:r>
          </a:p>
          <a:p>
            <a:pPr algn="r"/>
            <a:r>
              <a:rPr lang="ru-RU" sz="4400" i="1" dirty="0" smtClean="0"/>
              <a:t> 2 класс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11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latin typeface="Times New Roman"/>
                <a:ea typeface="Times New Roman"/>
              </a:rPr>
              <a:t>трудолюбивыми </a:t>
            </a:r>
          </a:p>
          <a:p>
            <a:r>
              <a:rPr lang="ru-RU" sz="4000" i="1" dirty="0" smtClean="0">
                <a:latin typeface="Times New Roman"/>
                <a:ea typeface="Times New Roman"/>
              </a:rPr>
              <a:t>ответственными </a:t>
            </a:r>
          </a:p>
          <a:p>
            <a:r>
              <a:rPr lang="ru-RU" sz="4000" i="1" dirty="0" smtClean="0">
                <a:latin typeface="Times New Roman"/>
                <a:ea typeface="Times New Roman"/>
              </a:rPr>
              <a:t>заботливыми </a:t>
            </a:r>
          </a:p>
          <a:p>
            <a:r>
              <a:rPr lang="ru-RU" sz="4000" i="1" dirty="0" smtClean="0">
                <a:latin typeface="Times New Roman"/>
                <a:ea typeface="Times New Roman"/>
              </a:rPr>
              <a:t>целеустремлёнными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i="1" dirty="0" smtClean="0">
                <a:latin typeface="Times New Roman"/>
                <a:ea typeface="Times New Roman"/>
              </a:rPr>
              <a:t/>
            </a:r>
            <a:br>
              <a:rPr lang="ru-RU" sz="5400" i="1" dirty="0" smtClean="0">
                <a:latin typeface="Times New Roman"/>
                <a:ea typeface="Times New Roman"/>
              </a:rPr>
            </a:br>
            <a:r>
              <a:rPr lang="ru-RU" sz="5400" i="1" dirty="0">
                <a:latin typeface="Times New Roman"/>
                <a:ea typeface="Times New Roman"/>
              </a:rPr>
              <a:t/>
            </a:r>
            <a:br>
              <a:rPr lang="ru-RU" sz="5400" i="1" dirty="0">
                <a:latin typeface="Times New Roman"/>
                <a:ea typeface="Times New Roman"/>
              </a:rPr>
            </a:br>
            <a:r>
              <a:rPr lang="ru-RU" sz="4900" i="1" dirty="0" smtClean="0">
                <a:latin typeface="Times New Roman"/>
                <a:ea typeface="Times New Roman"/>
              </a:rPr>
              <a:t>Что делать</a:t>
            </a:r>
            <a:br>
              <a:rPr lang="ru-RU" sz="4900" i="1" dirty="0" smtClean="0">
                <a:latin typeface="Times New Roman"/>
                <a:ea typeface="Times New Roman"/>
              </a:rPr>
            </a:br>
            <a:r>
              <a:rPr lang="ru-RU" sz="4900" i="1" dirty="0" smtClean="0">
                <a:latin typeface="Times New Roman"/>
                <a:ea typeface="Times New Roman"/>
              </a:rPr>
              <a:t>чтобы дети выросли </a:t>
            </a:r>
            <a:r>
              <a:rPr lang="ru-RU" sz="4800" i="1" dirty="0">
                <a:latin typeface="Times New Roman"/>
                <a:ea typeface="Times New Roman"/>
              </a:rPr>
              <a:t/>
            </a:r>
            <a:br>
              <a:rPr lang="ru-RU" sz="4800" i="1" dirty="0">
                <a:latin typeface="Times New Roman"/>
                <a:ea typeface="Times New Roman"/>
              </a:rPr>
            </a:br>
            <a:r>
              <a:rPr lang="ru-RU" sz="5400" i="1" dirty="0" smtClean="0">
                <a:latin typeface="Times New Roman"/>
                <a:ea typeface="Times New Roman"/>
              </a:rPr>
              <a:t/>
            </a:r>
            <a:br>
              <a:rPr lang="ru-RU" sz="5400" i="1" dirty="0" smtClean="0">
                <a:latin typeface="Times New Roman"/>
                <a:ea typeface="Times New Roman"/>
              </a:rPr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7333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59" cy="496855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Нужно! 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1. Принимать ребёнка таким, каков он есть, чтобы при любых обстоятельствах он был уверен в неизменности вашей любви к нему. 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2. Стремиться понять, о чём он думает, чего хочет, почему ведёт себя так, а не иначе. 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3. Внушать ребёнку, что он всё может, если только поверит в себя и будет работать. 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4. Понимать, что в любых проступках ребёнка следует винить прежде всего себя. 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5. Не пытаться «лепить» своего ребёнка, а жить с ним общей жизнью: видеть в нём личность, а не объект воспитания. 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6. Чаще вспоминать, какими были вы в возрасте вашего ребёнка. 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7. Помнить, что воспитывают не ваши слова, а ваш личный пример. </a:t>
            </a:r>
            <a:endParaRPr lang="ru-RU" sz="40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Times New Roman"/>
                <a:ea typeface="Times New Roman"/>
              </a:rPr>
              <a:t>«Чтобы воспитать Человека</a:t>
            </a:r>
            <a:r>
              <a:rPr lang="ru-RU" i="1" dirty="0" smtClean="0">
                <a:latin typeface="Times New Roman"/>
                <a:ea typeface="Times New Roman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3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59" cy="504056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Нельзя! 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1. Рассчитывать на то, что ваш ребёнок будет самым лучшим и способным. Он не лучше и не хуже, он другой, особенный. 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2. Относиться к ребёнку, как к сбербанку, в который родители выгодно вкладывают свою любовь и заботу, а потом получают её обратно с процентами. 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3. Ждать от ребёнка благодарности за то, что вы его родили и выкормили: он вас об этом не просил. 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4. Использовать ребёнка как средство для достижения пусть самых благородных, но своих целей. 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5. Рассчитывать на то, что ваш ребёнок унаследует ваши интересы и взгляды на жизнь (увы, они генетически не закладываются) .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6. Относиться к ребёнку как к неполноценному человеку, которого родители могут по своему усмотрению лепить. 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7. Перекладывать ответственность за воспитание на педагогов, бабушек и дедушек.</a:t>
            </a:r>
            <a:endParaRPr lang="ru-RU" sz="40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Times New Roman"/>
                <a:ea typeface="Times New Roman"/>
              </a:rPr>
              <a:t>«Чтобы воспитать Человека»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65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512"/>
            <a:ext cx="871296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37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640959" cy="51845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 smtClean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latin typeface="Times New Roman"/>
                <a:ea typeface="Times New Roman"/>
                <a:cs typeface="Times New Roman"/>
              </a:rPr>
              <a:t>Пособие по работе с родителями учащихся учреждений начального профессионального образования И.Г. Вахрушева, Л.Ф. </a:t>
            </a:r>
            <a:r>
              <a:rPr lang="ru-RU" sz="2800" i="1" dirty="0" err="1" smtClean="0">
                <a:latin typeface="Times New Roman"/>
                <a:ea typeface="Times New Roman"/>
                <a:cs typeface="Times New Roman"/>
              </a:rPr>
              <a:t>Блинова</a:t>
            </a:r>
            <a:r>
              <a:rPr lang="ru-RU" sz="2800" i="1" dirty="0" smtClean="0"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2800" i="1" dirty="0">
                <a:latin typeface="Times New Roman"/>
                <a:ea typeface="Times New Roman"/>
                <a:cs typeface="Times New Roman"/>
              </a:rPr>
              <a:t>«ПУТЬ  К  УСПЕХУ»: Казань 2007 г</a:t>
            </a:r>
            <a:r>
              <a:rPr lang="ru-RU" sz="2800" i="1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latin typeface="Times New Roman"/>
                <a:ea typeface="Times New Roman"/>
                <a:cs typeface="Times New Roman"/>
              </a:rPr>
              <a:t>Упражнения для проведения тренинга. О. П.  Васютина Банк </a:t>
            </a:r>
            <a:r>
              <a:rPr lang="ru-RU" sz="2800" i="1" dirty="0" err="1">
                <a:latin typeface="Times New Roman"/>
                <a:ea typeface="Times New Roman"/>
                <a:cs typeface="Times New Roman"/>
              </a:rPr>
              <a:t>энергизаторов</a:t>
            </a:r>
            <a:r>
              <a:rPr lang="ru-RU" sz="2800" i="1" dirty="0">
                <a:latin typeface="Times New Roman"/>
                <a:ea typeface="Times New Roman"/>
                <a:cs typeface="Times New Roman"/>
              </a:rPr>
              <a:t>. Проект “Обучение здоровью в образовательных учреждениях Российской Федерации: Москва, 2005.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7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640959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установление системы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взаимодействия: </a:t>
            </a:r>
          </a:p>
          <a:p>
            <a:pPr marL="0" indent="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ебёнок – </a:t>
            </a:r>
          </a:p>
          <a:p>
            <a:pPr marL="0" indent="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родитель – </a:t>
            </a:r>
          </a:p>
          <a:p>
            <a:pPr marL="0" indent="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              учитель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сотрудничество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8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348880"/>
            <a:ext cx="8640959" cy="3777283"/>
          </a:xfrm>
        </p:spPr>
        <p:txBody>
          <a:bodyPr/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понять, что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нужно развить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 своих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детях</a:t>
            </a:r>
          </a:p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ак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сделать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главные воспитатели – это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от родителей зависит, какими будут их дети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66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132856"/>
            <a:ext cx="8856984" cy="399330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Дискуссия: «У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нас такие дети, каких мы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заслуживаем»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памяткой: «Какие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родители, такие и дети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Тест: «Какой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 родитель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Опрос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родителей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одведение итогов собрания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проведения: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6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2636912"/>
            <a:ext cx="8028880" cy="3489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i="1" dirty="0" smtClean="0">
                <a:latin typeface="Times New Roman"/>
                <a:ea typeface="Times New Roman"/>
              </a:rPr>
              <a:t>«</a:t>
            </a:r>
            <a:r>
              <a:rPr lang="ru-RU" sz="4400" i="1" dirty="0">
                <a:latin typeface="Times New Roman"/>
                <a:ea typeface="Times New Roman"/>
              </a:rPr>
              <a:t>Ребёнок учится тому, </a:t>
            </a:r>
            <a:r>
              <a:rPr lang="ru-RU" sz="4400" i="1" dirty="0" smtClean="0">
                <a:latin typeface="Times New Roman"/>
                <a:ea typeface="Times New Roman"/>
              </a:rPr>
              <a:t>что </a:t>
            </a:r>
            <a:r>
              <a:rPr lang="ru-RU" sz="4400" i="1" dirty="0">
                <a:latin typeface="Times New Roman"/>
                <a:ea typeface="Times New Roman"/>
              </a:rPr>
              <a:t>видит у себя в дому. </a:t>
            </a:r>
            <a:endParaRPr lang="ru-RU" sz="4400" i="1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4400" i="1" dirty="0" smtClean="0">
                <a:latin typeface="Times New Roman"/>
                <a:ea typeface="Times New Roman"/>
              </a:rPr>
              <a:t>Родители </a:t>
            </a:r>
            <a:r>
              <a:rPr lang="ru-RU" sz="4400" i="1" dirty="0">
                <a:latin typeface="Times New Roman"/>
                <a:ea typeface="Times New Roman"/>
              </a:rPr>
              <a:t>– пример тому». 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Times New Roman"/>
                <a:ea typeface="Times New Roman"/>
              </a:rPr>
              <a:t>Себастьян </a:t>
            </a:r>
            <a:r>
              <a:rPr lang="ru-RU" i="1" dirty="0" smtClean="0">
                <a:latin typeface="Times New Roman"/>
                <a:ea typeface="Times New Roman"/>
              </a:rPr>
              <a:t>Брант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4433455"/>
            <a:ext cx="2182005" cy="218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3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i="1" dirty="0">
                <a:latin typeface="Times New Roman"/>
                <a:ea typeface="Times New Roman"/>
              </a:rPr>
              <a:t>«Да, я согласен</a:t>
            </a:r>
            <a:r>
              <a:rPr lang="ru-RU" sz="4400" i="1" dirty="0" smtClean="0">
                <a:latin typeface="Times New Roman"/>
                <a:ea typeface="Times New Roman"/>
              </a:rPr>
              <a:t>»</a:t>
            </a:r>
          </a:p>
          <a:p>
            <a:r>
              <a:rPr lang="ru-RU" sz="4400" i="1" dirty="0" smtClean="0">
                <a:latin typeface="Times New Roman"/>
                <a:ea typeface="Times New Roman"/>
              </a:rPr>
              <a:t>«</a:t>
            </a:r>
            <a:r>
              <a:rPr lang="ru-RU" sz="4400" i="1" dirty="0">
                <a:latin typeface="Times New Roman"/>
                <a:ea typeface="Times New Roman"/>
              </a:rPr>
              <a:t>Нет, я не согласен</a:t>
            </a:r>
            <a:r>
              <a:rPr lang="ru-RU" sz="4400" i="1" dirty="0" smtClean="0">
                <a:latin typeface="Times New Roman"/>
                <a:ea typeface="Times New Roman"/>
              </a:rPr>
              <a:t>»</a:t>
            </a:r>
          </a:p>
          <a:p>
            <a:r>
              <a:rPr lang="ru-RU" sz="4400" i="1" dirty="0" smtClean="0">
                <a:latin typeface="Times New Roman"/>
                <a:ea typeface="Times New Roman"/>
              </a:rPr>
              <a:t>«</a:t>
            </a:r>
            <a:r>
              <a:rPr lang="ru-RU" sz="4400" i="1" dirty="0">
                <a:latin typeface="Times New Roman"/>
                <a:ea typeface="Times New Roman"/>
              </a:rPr>
              <a:t>Согласен с оговорками» </a:t>
            </a:r>
          </a:p>
          <a:p>
            <a:r>
              <a:rPr lang="ru-RU" sz="4400" i="1" dirty="0" smtClean="0">
                <a:latin typeface="Times New Roman"/>
                <a:ea typeface="Times New Roman"/>
              </a:rPr>
              <a:t>«Не </a:t>
            </a:r>
            <a:r>
              <a:rPr lang="ru-RU" sz="4400" i="1" dirty="0">
                <a:latin typeface="Times New Roman"/>
                <a:ea typeface="Times New Roman"/>
              </a:rPr>
              <a:t>знаю, не уверен». 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i="1" dirty="0">
                <a:latin typeface="Times New Roman"/>
                <a:ea typeface="Times New Roman"/>
              </a:rPr>
              <a:t>«У нас такие дети, </a:t>
            </a:r>
            <a:r>
              <a:rPr lang="ru-RU" i="1" dirty="0" smtClean="0">
                <a:latin typeface="Times New Roman"/>
                <a:ea typeface="Times New Roman"/>
              </a:rPr>
              <a:t/>
            </a:r>
            <a:br>
              <a:rPr lang="ru-RU" i="1" dirty="0" smtClean="0">
                <a:latin typeface="Times New Roman"/>
                <a:ea typeface="Times New Roman"/>
              </a:rPr>
            </a:br>
            <a:r>
              <a:rPr lang="ru-RU" i="1" dirty="0" smtClean="0">
                <a:latin typeface="Times New Roman"/>
                <a:ea typeface="Times New Roman"/>
              </a:rPr>
              <a:t>каких </a:t>
            </a:r>
            <a:r>
              <a:rPr lang="ru-RU" i="1" dirty="0">
                <a:latin typeface="Times New Roman"/>
                <a:ea typeface="Times New Roman"/>
              </a:rPr>
              <a:t>мы заслуживаем».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47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59" cy="4497363"/>
          </a:xfrm>
        </p:spPr>
        <p:txBody>
          <a:bodyPr>
            <a:normAutofit fontScale="77500" lnSpcReduction="20000"/>
          </a:bodyPr>
          <a:lstStyle/>
          <a:p>
            <a:r>
              <a:rPr lang="ru-RU" sz="4000" i="1" dirty="0">
                <a:latin typeface="Times New Roman"/>
                <a:ea typeface="Times New Roman"/>
              </a:rPr>
              <a:t>Авторитетные </a:t>
            </a:r>
            <a:r>
              <a:rPr lang="ru-RU" sz="4000" i="1" dirty="0" smtClean="0">
                <a:latin typeface="Times New Roman"/>
                <a:ea typeface="Times New Roman"/>
              </a:rPr>
              <a:t>родители</a:t>
            </a:r>
            <a:endParaRPr lang="ru-RU" sz="800" i="1" dirty="0" smtClean="0">
              <a:latin typeface="Times New Roman"/>
              <a:ea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100" i="1" dirty="0" smtClean="0">
                <a:latin typeface="Times New Roman"/>
                <a:ea typeface="Times New Roman"/>
                <a:cs typeface="Times New Roman"/>
              </a:rPr>
              <a:t>                                                        – инициативные дети</a:t>
            </a:r>
            <a:endParaRPr lang="ru-RU" sz="3100" dirty="0" smtClean="0"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100" i="1" dirty="0" smtClean="0">
                <a:latin typeface="Times New Roman"/>
                <a:ea typeface="Times New Roman"/>
                <a:cs typeface="Times New Roman"/>
              </a:rPr>
              <a:t>                                                        – общительные дети</a:t>
            </a:r>
            <a:endParaRPr lang="ru-RU" sz="3100" dirty="0" smtClean="0"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100" i="1" dirty="0" smtClean="0">
                <a:latin typeface="Times New Roman"/>
                <a:ea typeface="Times New Roman"/>
                <a:cs typeface="Times New Roman"/>
              </a:rPr>
              <a:t>                                                        – </a:t>
            </a:r>
            <a:r>
              <a:rPr lang="ru-RU" sz="3100" i="1" dirty="0">
                <a:latin typeface="Times New Roman"/>
                <a:ea typeface="Times New Roman"/>
                <a:cs typeface="Times New Roman"/>
              </a:rPr>
              <a:t>добрые </a:t>
            </a:r>
            <a:r>
              <a:rPr lang="ru-RU" sz="3100" i="1" dirty="0" smtClean="0">
                <a:latin typeface="Times New Roman"/>
                <a:ea typeface="Times New Roman"/>
                <a:cs typeface="Times New Roman"/>
              </a:rPr>
              <a:t>дети</a:t>
            </a:r>
            <a:endParaRPr lang="ru-RU" sz="3100" i="1" dirty="0" smtClean="0">
              <a:latin typeface="Times New Roman"/>
              <a:ea typeface="Times New Roman"/>
            </a:endParaRPr>
          </a:p>
          <a:p>
            <a:r>
              <a:rPr lang="ru-RU" sz="4000" i="1" dirty="0" smtClean="0">
                <a:latin typeface="Times New Roman"/>
                <a:ea typeface="Times New Roman"/>
              </a:rPr>
              <a:t>Авторитарные </a:t>
            </a:r>
            <a:r>
              <a:rPr lang="ru-RU" sz="4000" i="1" dirty="0">
                <a:latin typeface="Times New Roman"/>
                <a:ea typeface="Times New Roman"/>
              </a:rPr>
              <a:t>родители </a:t>
            </a:r>
            <a:endParaRPr lang="ru-RU" sz="4000" i="1" dirty="0" smtClean="0">
              <a:latin typeface="Times New Roman"/>
              <a:ea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100" i="1" dirty="0" smtClean="0">
                <a:latin typeface="Times New Roman"/>
                <a:ea typeface="Times New Roman"/>
                <a:cs typeface="Times New Roman"/>
              </a:rPr>
              <a:t>                                                        – </a:t>
            </a:r>
            <a:r>
              <a:rPr lang="ru-RU" sz="3100" i="1" dirty="0">
                <a:latin typeface="Times New Roman"/>
                <a:ea typeface="Times New Roman"/>
                <a:cs typeface="Times New Roman"/>
              </a:rPr>
              <a:t>раздражительные дети</a:t>
            </a:r>
            <a:endParaRPr lang="ru-RU" sz="3100" dirty="0"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100" i="1" dirty="0" smtClean="0">
                <a:latin typeface="Times New Roman"/>
                <a:ea typeface="Times New Roman"/>
                <a:cs typeface="Times New Roman"/>
              </a:rPr>
              <a:t>                                                        – </a:t>
            </a:r>
            <a:r>
              <a:rPr lang="ru-RU" sz="3100" i="1" dirty="0">
                <a:latin typeface="Times New Roman"/>
                <a:ea typeface="Times New Roman"/>
                <a:cs typeface="Times New Roman"/>
              </a:rPr>
              <a:t>склонные к конфликтам </a:t>
            </a:r>
            <a:r>
              <a:rPr lang="ru-RU" sz="3100" i="1" dirty="0" smtClean="0">
                <a:latin typeface="Times New Roman"/>
                <a:ea typeface="Times New Roman"/>
                <a:cs typeface="Times New Roman"/>
              </a:rPr>
              <a:t>дети</a:t>
            </a:r>
            <a:endParaRPr lang="ru-RU" sz="3100" i="1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000" i="1" dirty="0" smtClean="0">
                <a:latin typeface="Times New Roman"/>
                <a:ea typeface="Times New Roman"/>
              </a:rPr>
              <a:t>Снисходительные </a:t>
            </a:r>
            <a:r>
              <a:rPr lang="ru-RU" sz="4000" i="1" dirty="0">
                <a:latin typeface="Times New Roman"/>
                <a:ea typeface="Times New Roman"/>
              </a:rPr>
              <a:t>родители </a:t>
            </a:r>
            <a:endParaRPr lang="ru-RU" sz="4000" i="1" dirty="0" smtClean="0">
              <a:latin typeface="Times New Roman"/>
              <a:ea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100" i="1" dirty="0" smtClean="0">
                <a:latin typeface="Times New Roman"/>
                <a:ea typeface="Times New Roman"/>
                <a:cs typeface="Times New Roman"/>
              </a:rPr>
              <a:t>                                                        – </a:t>
            </a:r>
            <a:r>
              <a:rPr lang="ru-RU" sz="3100" i="1" dirty="0">
                <a:latin typeface="Times New Roman"/>
                <a:ea typeface="Times New Roman"/>
                <a:cs typeface="Times New Roman"/>
              </a:rPr>
              <a:t>импульсивные дети</a:t>
            </a:r>
            <a:endParaRPr lang="ru-RU" sz="3100" dirty="0"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100" i="1" dirty="0" smtClean="0">
                <a:latin typeface="Times New Roman"/>
                <a:ea typeface="Times New Roman"/>
                <a:cs typeface="Times New Roman"/>
              </a:rPr>
              <a:t>                                                        – агрессивные </a:t>
            </a:r>
            <a:r>
              <a:rPr lang="ru-RU" sz="3100" i="1" dirty="0">
                <a:latin typeface="Times New Roman"/>
                <a:ea typeface="Times New Roman"/>
                <a:cs typeface="Times New Roman"/>
              </a:rPr>
              <a:t>дети </a:t>
            </a:r>
            <a:endParaRPr lang="ru-RU" sz="3100" dirty="0">
              <a:latin typeface="Calibri"/>
              <a:ea typeface="Times New Roman"/>
              <a:cs typeface="Times New Roman"/>
            </a:endParaRPr>
          </a:p>
          <a:p>
            <a:endParaRPr lang="ru-RU" sz="4000" i="1" dirty="0" smtClean="0">
              <a:latin typeface="Times New Roman"/>
              <a:ea typeface="Times New Roman"/>
            </a:endParaRPr>
          </a:p>
          <a:p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«Какие родители – такие и дети».</a:t>
            </a:r>
            <a:r>
              <a:rPr lang="ru-RU" sz="5400" dirty="0">
                <a:ea typeface="Times New Roman"/>
                <a:cs typeface="Times New Roman"/>
              </a:rPr>
              <a:t/>
            </a:r>
            <a:br>
              <a:rPr lang="ru-RU" sz="5400" dirty="0">
                <a:ea typeface="Times New Roman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55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59" cy="511256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Сколько раз тебе повторять?                                                    2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Посоветуй мне, пожалуйста                                                      1                                                                                                            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Не знаю, что бы я без тебя делал(а)                                          1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И в кого ты такой уродился?!                                                    2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Какие у тебя замечательные друзья!                                         1                                                                                                         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Ну на кого ты похож (а)?                                                           2                                                                                                             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Я в твои годы!..                                                                            </a:t>
            </a: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2                                                                                                          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Ты моя опора и помощник(</a:t>
            </a:r>
            <a:r>
              <a:rPr lang="ru-RU" i="1" dirty="0" err="1">
                <a:latin typeface="Times New Roman"/>
                <a:ea typeface="Times New Roman"/>
                <a:cs typeface="Times New Roman"/>
              </a:rPr>
              <a:t>ца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)                                                     1                                                                                                               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Ну что за друзья у тебя?                                                             2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О чем ты только думаешь?!                                                       2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Какая (какой) ты у меня умница!                                               1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А как ты считаешь, сынок (доченька)?                                     1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У всех дети, как дети, а ты….                                                   2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Какой (какая) ты у меня сообразительный (</a:t>
            </a:r>
            <a:r>
              <a:rPr lang="ru-RU" i="1" dirty="0" err="1">
                <a:latin typeface="Times New Roman"/>
                <a:ea typeface="Times New Roman"/>
                <a:cs typeface="Times New Roman"/>
              </a:rPr>
              <a:t>ая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)!	            </a:t>
            </a: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          1</a:t>
            </a:r>
            <a:endParaRPr lang="ru-RU" sz="40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Times New Roman"/>
                <a:ea typeface="Times New Roman"/>
              </a:rPr>
              <a:t>«Какой Вы родитель?»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06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59" cy="4752527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i="1" dirty="0">
                <a:latin typeface="Times New Roman"/>
                <a:ea typeface="Times New Roman"/>
                <a:cs typeface="Times New Roman"/>
              </a:rPr>
              <a:t>не оценивать и не </a:t>
            </a:r>
            <a:r>
              <a:rPr lang="ru-RU" sz="3200" i="1" dirty="0" smtClean="0">
                <a:latin typeface="Times New Roman"/>
                <a:ea typeface="Times New Roman"/>
                <a:cs typeface="Times New Roman"/>
              </a:rPr>
              <a:t>критиковать</a:t>
            </a:r>
            <a:endParaRPr lang="ru-RU" sz="32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i="1" dirty="0" smtClean="0">
                <a:latin typeface="Times New Roman"/>
                <a:ea typeface="Times New Roman"/>
                <a:cs typeface="Times New Roman"/>
              </a:rPr>
              <a:t>чем </a:t>
            </a:r>
            <a:r>
              <a:rPr lang="ru-RU" sz="3200" i="1" dirty="0">
                <a:latin typeface="Times New Roman"/>
                <a:ea typeface="Times New Roman"/>
                <a:cs typeface="Times New Roman"/>
              </a:rPr>
              <a:t>больше, тем </a:t>
            </a:r>
            <a:r>
              <a:rPr lang="ru-RU" sz="3200" i="1" dirty="0" smtClean="0">
                <a:latin typeface="Times New Roman"/>
                <a:ea typeface="Times New Roman"/>
                <a:cs typeface="Times New Roman"/>
              </a:rPr>
              <a:t>лучше</a:t>
            </a:r>
            <a:endParaRPr lang="ru-RU" sz="32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i="1" dirty="0" smtClean="0">
                <a:latin typeface="Times New Roman"/>
                <a:ea typeface="Times New Roman"/>
                <a:cs typeface="Times New Roman"/>
              </a:rPr>
              <a:t>не </a:t>
            </a:r>
            <a:r>
              <a:rPr lang="ru-RU" sz="3200" i="1" dirty="0">
                <a:latin typeface="Times New Roman"/>
                <a:ea typeface="Times New Roman"/>
                <a:cs typeface="Times New Roman"/>
              </a:rPr>
              <a:t>бояться подходить к поставленному вопросу со всех </a:t>
            </a:r>
            <a:r>
              <a:rPr lang="ru-RU" sz="3200" i="1" dirty="0" smtClean="0">
                <a:latin typeface="Times New Roman"/>
                <a:ea typeface="Times New Roman"/>
                <a:cs typeface="Times New Roman"/>
              </a:rPr>
              <a:t>сторон</a:t>
            </a:r>
            <a:endParaRPr lang="ru-RU" sz="32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i="1" dirty="0" smtClean="0">
                <a:latin typeface="Times New Roman"/>
                <a:ea typeface="Times New Roman"/>
                <a:cs typeface="Times New Roman"/>
              </a:rPr>
              <a:t>не </a:t>
            </a:r>
            <a:r>
              <a:rPr lang="ru-RU" sz="3200" i="1" dirty="0">
                <a:latin typeface="Times New Roman"/>
                <a:ea typeface="Times New Roman"/>
                <a:cs typeface="Times New Roman"/>
              </a:rPr>
              <a:t>повторять уже </a:t>
            </a:r>
            <a:r>
              <a:rPr lang="ru-RU" sz="3200" i="1" dirty="0" smtClean="0">
                <a:latin typeface="Times New Roman"/>
                <a:ea typeface="Times New Roman"/>
                <a:cs typeface="Times New Roman"/>
              </a:rPr>
              <a:t>сказанное</a:t>
            </a:r>
            <a:endParaRPr lang="ru-RU" sz="32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/>
                <a:ea typeface="Times New Roman"/>
              </a:rPr>
              <a:t>Жизненно-важные </a:t>
            </a:r>
            <a:r>
              <a:rPr lang="ru-RU" i="1" dirty="0">
                <a:latin typeface="Times New Roman"/>
                <a:ea typeface="Times New Roman"/>
              </a:rPr>
              <a:t>навыки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6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293</TotalTime>
  <Words>705</Words>
  <Application>Microsoft Office PowerPoint</Application>
  <PresentationFormat>Экран (4:3)</PresentationFormat>
  <Paragraphs>89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У нас такие дети, каких мы заслуживаем</vt:lpstr>
      <vt:lpstr>Цель:</vt:lpstr>
      <vt:lpstr>Задачи:</vt:lpstr>
      <vt:lpstr>План проведения:</vt:lpstr>
      <vt:lpstr>Себастьян Брант </vt:lpstr>
      <vt:lpstr>«У нас такие дети,  каких мы заслуживаем». </vt:lpstr>
      <vt:lpstr>«Какие родители – такие и дети». </vt:lpstr>
      <vt:lpstr>«Какой Вы родитель?» </vt:lpstr>
      <vt:lpstr>Жизненно-важные навыки</vt:lpstr>
      <vt:lpstr>  Что делать чтобы дети выросли   </vt:lpstr>
      <vt:lpstr>«Чтобы воспитать Человека»</vt:lpstr>
      <vt:lpstr>«Чтобы воспитать Человека»</vt:lpstr>
      <vt:lpstr>Спасибо за внимание!</vt:lpstr>
      <vt:lpstr>Используемая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33</cp:revision>
  <dcterms:created xsi:type="dcterms:W3CDTF">2013-02-08T11:27:04Z</dcterms:created>
  <dcterms:modified xsi:type="dcterms:W3CDTF">2013-02-17T10:10:20Z</dcterms:modified>
</cp:coreProperties>
</file>