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3" r:id="rId5"/>
    <p:sldId id="265" r:id="rId6"/>
    <p:sldId id="258" r:id="rId7"/>
    <p:sldId id="259" r:id="rId8"/>
    <p:sldId id="264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1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25DB45-145A-4B30-8088-8EB77CAF7807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F755DC10-E27E-4639-AD43-8E164A6C09DC}">
      <dgm:prSet phldrT="[Текст]" custT="1"/>
      <dgm:spPr>
        <a:solidFill>
          <a:schemeClr val="accent4">
            <a:lumMod val="20000"/>
            <a:lumOff val="8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Технологическое, информационное </a:t>
          </a:r>
        </a:p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 научно-методическое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163F8F-B665-4FA7-A8C1-D9ECCA0F6087}" type="parTrans" cxnId="{88BCDA54-E751-46F2-9B02-9A81DA1E16D8}">
      <dgm:prSet/>
      <dgm:spPr/>
      <dgm:t>
        <a:bodyPr/>
        <a:lstStyle/>
        <a:p>
          <a:endParaRPr lang="ru-RU"/>
        </a:p>
      </dgm:t>
    </dgm:pt>
    <dgm:pt modelId="{C86A9C83-2979-45E9-93DD-7A185BC32D1C}" type="sibTrans" cxnId="{88BCDA54-E751-46F2-9B02-9A81DA1E16D8}">
      <dgm:prSet/>
      <dgm:spPr/>
      <dgm:t>
        <a:bodyPr/>
        <a:lstStyle/>
        <a:p>
          <a:endParaRPr lang="ru-RU"/>
        </a:p>
      </dgm:t>
    </dgm:pt>
    <dgm:pt modelId="{31C8E77D-C99A-4369-A114-78F3BCA32011}">
      <dgm:prSet phldrT="[Текст]" custT="1"/>
      <dgm:spPr>
        <a:solidFill>
          <a:schemeClr val="accent4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Инструментальное сопровождение</a:t>
          </a:r>
          <a:endParaRPr lang="ru-RU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B79F07-5DF1-4C33-8639-14C773DE7B35}" type="parTrans" cxnId="{4727E27A-E25F-40E2-97AC-3D3966DBEF34}">
      <dgm:prSet/>
      <dgm:spPr/>
      <dgm:t>
        <a:bodyPr/>
        <a:lstStyle/>
        <a:p>
          <a:endParaRPr lang="ru-RU"/>
        </a:p>
      </dgm:t>
    </dgm:pt>
    <dgm:pt modelId="{11D46B64-4D85-49FA-B4BC-CF9E3A6D1747}" type="sibTrans" cxnId="{4727E27A-E25F-40E2-97AC-3D3966DBEF34}">
      <dgm:prSet/>
      <dgm:spPr/>
      <dgm:t>
        <a:bodyPr/>
        <a:lstStyle/>
        <a:p>
          <a:endParaRPr lang="ru-RU"/>
        </a:p>
      </dgm:t>
    </dgm:pt>
    <dgm:pt modelId="{6B5EE165-4266-49FD-878F-BFA157A0D831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Нормативное сопровождение</a:t>
          </a:r>
          <a:endParaRPr lang="ru-RU" sz="16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B6F6FD-F0B6-434E-924A-98BF272C12AA}" type="parTrans" cxnId="{482E15E0-EE8F-4096-ACB2-4104C7149B9F}">
      <dgm:prSet/>
      <dgm:spPr/>
      <dgm:t>
        <a:bodyPr/>
        <a:lstStyle/>
        <a:p>
          <a:endParaRPr lang="ru-RU"/>
        </a:p>
      </dgm:t>
    </dgm:pt>
    <dgm:pt modelId="{261BE3DA-0A0A-4C67-833E-D4C16F43A0EC}" type="sibTrans" cxnId="{482E15E0-EE8F-4096-ACB2-4104C7149B9F}">
      <dgm:prSet/>
      <dgm:spPr/>
      <dgm:t>
        <a:bodyPr/>
        <a:lstStyle/>
        <a:p>
          <a:endParaRPr lang="ru-RU"/>
        </a:p>
      </dgm:t>
    </dgm:pt>
    <dgm:pt modelId="{47AC46F5-F340-4C5F-8D59-7EFFEF755271}" type="pres">
      <dgm:prSet presAssocID="{EF25DB45-145A-4B30-8088-8EB77CAF780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5838548-A3EE-4286-B76A-086602D4B4CF}" type="pres">
      <dgm:prSet presAssocID="{F755DC10-E27E-4639-AD43-8E164A6C09DC}" presName="gear1" presStyleLbl="node1" presStyleIdx="0" presStyleCnt="3" custScaleX="123098" custScaleY="1190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48C3B-77EA-46AD-A6CE-872DBC7BF4CD}" type="pres">
      <dgm:prSet presAssocID="{F755DC10-E27E-4639-AD43-8E164A6C09DC}" presName="gear1srcNode" presStyleLbl="node1" presStyleIdx="0" presStyleCnt="3"/>
      <dgm:spPr/>
      <dgm:t>
        <a:bodyPr/>
        <a:lstStyle/>
        <a:p>
          <a:endParaRPr lang="ru-RU"/>
        </a:p>
      </dgm:t>
    </dgm:pt>
    <dgm:pt modelId="{5BA300BF-8602-4351-ADAA-31AA6DB26309}" type="pres">
      <dgm:prSet presAssocID="{F755DC10-E27E-4639-AD43-8E164A6C09DC}" presName="gear1dstNode" presStyleLbl="node1" presStyleIdx="0" presStyleCnt="3"/>
      <dgm:spPr/>
      <dgm:t>
        <a:bodyPr/>
        <a:lstStyle/>
        <a:p>
          <a:endParaRPr lang="ru-RU"/>
        </a:p>
      </dgm:t>
    </dgm:pt>
    <dgm:pt modelId="{98EB19EA-1608-48C8-A86D-3786D6574B8A}" type="pres">
      <dgm:prSet presAssocID="{31C8E77D-C99A-4369-A114-78F3BCA32011}" presName="gear2" presStyleLbl="node1" presStyleIdx="1" presStyleCnt="3" custScaleX="145079" custScaleY="132116" custLinFactNeighborX="-21381" custLinFactNeighborY="59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38201-62B2-4E29-87C3-A75800DB70BB}" type="pres">
      <dgm:prSet presAssocID="{31C8E77D-C99A-4369-A114-78F3BCA32011}" presName="gear2srcNode" presStyleLbl="node1" presStyleIdx="1" presStyleCnt="3"/>
      <dgm:spPr/>
      <dgm:t>
        <a:bodyPr/>
        <a:lstStyle/>
        <a:p>
          <a:endParaRPr lang="ru-RU"/>
        </a:p>
      </dgm:t>
    </dgm:pt>
    <dgm:pt modelId="{53A022DF-37C5-4743-8914-9F15CA6E1E07}" type="pres">
      <dgm:prSet presAssocID="{31C8E77D-C99A-4369-A114-78F3BCA32011}" presName="gear2dstNode" presStyleLbl="node1" presStyleIdx="1" presStyleCnt="3"/>
      <dgm:spPr/>
      <dgm:t>
        <a:bodyPr/>
        <a:lstStyle/>
        <a:p>
          <a:endParaRPr lang="ru-RU"/>
        </a:p>
      </dgm:t>
    </dgm:pt>
    <dgm:pt modelId="{54B4B127-ED15-4D38-BAC5-2248456166CA}" type="pres">
      <dgm:prSet presAssocID="{6B5EE165-4266-49FD-878F-BFA157A0D831}" presName="gear3" presStyleLbl="node1" presStyleIdx="2" presStyleCnt="3" custScaleX="134601" custScaleY="128387" custLinFactNeighborX="4969" custLinFactNeighborY="-3014"/>
      <dgm:spPr/>
      <dgm:t>
        <a:bodyPr/>
        <a:lstStyle/>
        <a:p>
          <a:endParaRPr lang="ru-RU"/>
        </a:p>
      </dgm:t>
    </dgm:pt>
    <dgm:pt modelId="{217BFD63-DD4B-44D3-8FD9-2CAAE5803D40}" type="pres">
      <dgm:prSet presAssocID="{6B5EE165-4266-49FD-878F-BFA157A0D83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108DD-2F54-4061-B2AC-0CA3DE83FD64}" type="pres">
      <dgm:prSet presAssocID="{6B5EE165-4266-49FD-878F-BFA157A0D831}" presName="gear3srcNode" presStyleLbl="node1" presStyleIdx="2" presStyleCnt="3"/>
      <dgm:spPr/>
      <dgm:t>
        <a:bodyPr/>
        <a:lstStyle/>
        <a:p>
          <a:endParaRPr lang="ru-RU"/>
        </a:p>
      </dgm:t>
    </dgm:pt>
    <dgm:pt modelId="{31B6A16B-E0B8-4462-885F-8745DB712D09}" type="pres">
      <dgm:prSet presAssocID="{6B5EE165-4266-49FD-878F-BFA157A0D831}" presName="gear3dstNode" presStyleLbl="node1" presStyleIdx="2" presStyleCnt="3"/>
      <dgm:spPr/>
      <dgm:t>
        <a:bodyPr/>
        <a:lstStyle/>
        <a:p>
          <a:endParaRPr lang="ru-RU"/>
        </a:p>
      </dgm:t>
    </dgm:pt>
    <dgm:pt modelId="{58C3FD39-550F-4DAA-AFC3-0EE9F0C27B4C}" type="pres">
      <dgm:prSet presAssocID="{C86A9C83-2979-45E9-93DD-7A185BC32D1C}" presName="connector1" presStyleLbl="sibTrans2D1" presStyleIdx="0" presStyleCnt="3" custLinFactNeighborX="14296" custLinFactNeighborY="-6533"/>
      <dgm:spPr/>
      <dgm:t>
        <a:bodyPr/>
        <a:lstStyle/>
        <a:p>
          <a:endParaRPr lang="ru-RU"/>
        </a:p>
      </dgm:t>
    </dgm:pt>
    <dgm:pt modelId="{21F582ED-1425-4179-896A-C58CE3A16009}" type="pres">
      <dgm:prSet presAssocID="{11D46B64-4D85-49FA-B4BC-CF9E3A6D1747}" presName="connector2" presStyleLbl="sibTrans2D1" presStyleIdx="1" presStyleCnt="3" custLinFactNeighborX="-37218" custLinFactNeighborY="-2074"/>
      <dgm:spPr/>
      <dgm:t>
        <a:bodyPr/>
        <a:lstStyle/>
        <a:p>
          <a:endParaRPr lang="ru-RU"/>
        </a:p>
      </dgm:t>
    </dgm:pt>
    <dgm:pt modelId="{207A073F-13B9-4A43-82C8-E9F25DAC4823}" type="pres">
      <dgm:prSet presAssocID="{261BE3DA-0A0A-4C67-833E-D4C16F43A0EC}" presName="connector3" presStyleLbl="sibTrans2D1" presStyleIdx="2" presStyleCnt="3" custLinFactNeighborX="-4348" custLinFactNeighborY="-9231"/>
      <dgm:spPr/>
      <dgm:t>
        <a:bodyPr/>
        <a:lstStyle/>
        <a:p>
          <a:endParaRPr lang="ru-RU"/>
        </a:p>
      </dgm:t>
    </dgm:pt>
  </dgm:ptLst>
  <dgm:cxnLst>
    <dgm:cxn modelId="{6BEE3058-0A71-4BEC-9BB4-9189E288B4A0}" type="presOf" srcId="{6B5EE165-4266-49FD-878F-BFA157A0D831}" destId="{04F108DD-2F54-4061-B2AC-0CA3DE83FD64}" srcOrd="2" destOrd="0" presId="urn:microsoft.com/office/officeart/2005/8/layout/gear1"/>
    <dgm:cxn modelId="{037AAC3D-2AC9-4310-8C89-8775A69662CF}" type="presOf" srcId="{31C8E77D-C99A-4369-A114-78F3BCA32011}" destId="{25D38201-62B2-4E29-87C3-A75800DB70BB}" srcOrd="1" destOrd="0" presId="urn:microsoft.com/office/officeart/2005/8/layout/gear1"/>
    <dgm:cxn modelId="{9D927258-190F-4FA7-94F5-FB8B579E6A4A}" type="presOf" srcId="{6B5EE165-4266-49FD-878F-BFA157A0D831}" destId="{31B6A16B-E0B8-4462-885F-8745DB712D09}" srcOrd="3" destOrd="0" presId="urn:microsoft.com/office/officeart/2005/8/layout/gear1"/>
    <dgm:cxn modelId="{94C295FB-4A3C-46FB-A0E8-E0B243CB2269}" type="presOf" srcId="{31C8E77D-C99A-4369-A114-78F3BCA32011}" destId="{53A022DF-37C5-4743-8914-9F15CA6E1E07}" srcOrd="2" destOrd="0" presId="urn:microsoft.com/office/officeart/2005/8/layout/gear1"/>
    <dgm:cxn modelId="{48AD6D9B-6D6B-41E0-A1C2-6A7EA82A1D44}" type="presOf" srcId="{EF25DB45-145A-4B30-8088-8EB77CAF7807}" destId="{47AC46F5-F340-4C5F-8D59-7EFFEF755271}" srcOrd="0" destOrd="0" presId="urn:microsoft.com/office/officeart/2005/8/layout/gear1"/>
    <dgm:cxn modelId="{4C30B3D1-6F15-4992-AAAE-0950AFC491F9}" type="presOf" srcId="{6B5EE165-4266-49FD-878F-BFA157A0D831}" destId="{54B4B127-ED15-4D38-BAC5-2248456166CA}" srcOrd="0" destOrd="0" presId="urn:microsoft.com/office/officeart/2005/8/layout/gear1"/>
    <dgm:cxn modelId="{E332DB18-6A6A-40AF-99CA-BC9171D6ED66}" type="presOf" srcId="{F755DC10-E27E-4639-AD43-8E164A6C09DC}" destId="{5BA300BF-8602-4351-ADAA-31AA6DB26309}" srcOrd="2" destOrd="0" presId="urn:microsoft.com/office/officeart/2005/8/layout/gear1"/>
    <dgm:cxn modelId="{EB089460-4C0F-43F4-AC23-37F26CC097C4}" type="presOf" srcId="{31C8E77D-C99A-4369-A114-78F3BCA32011}" destId="{98EB19EA-1608-48C8-A86D-3786D6574B8A}" srcOrd="0" destOrd="0" presId="urn:microsoft.com/office/officeart/2005/8/layout/gear1"/>
    <dgm:cxn modelId="{D0115774-204F-4289-B9E9-2F0488E0B432}" type="presOf" srcId="{C86A9C83-2979-45E9-93DD-7A185BC32D1C}" destId="{58C3FD39-550F-4DAA-AFC3-0EE9F0C27B4C}" srcOrd="0" destOrd="0" presId="urn:microsoft.com/office/officeart/2005/8/layout/gear1"/>
    <dgm:cxn modelId="{88BCDA54-E751-46F2-9B02-9A81DA1E16D8}" srcId="{EF25DB45-145A-4B30-8088-8EB77CAF7807}" destId="{F755DC10-E27E-4639-AD43-8E164A6C09DC}" srcOrd="0" destOrd="0" parTransId="{84163F8F-B665-4FA7-A8C1-D9ECCA0F6087}" sibTransId="{C86A9C83-2979-45E9-93DD-7A185BC32D1C}"/>
    <dgm:cxn modelId="{B86BA1C4-D367-454D-9D08-414F81CC4ADE}" type="presOf" srcId="{261BE3DA-0A0A-4C67-833E-D4C16F43A0EC}" destId="{207A073F-13B9-4A43-82C8-E9F25DAC4823}" srcOrd="0" destOrd="0" presId="urn:microsoft.com/office/officeart/2005/8/layout/gear1"/>
    <dgm:cxn modelId="{482E15E0-EE8F-4096-ACB2-4104C7149B9F}" srcId="{EF25DB45-145A-4B30-8088-8EB77CAF7807}" destId="{6B5EE165-4266-49FD-878F-BFA157A0D831}" srcOrd="2" destOrd="0" parTransId="{B4B6F6FD-F0B6-434E-924A-98BF272C12AA}" sibTransId="{261BE3DA-0A0A-4C67-833E-D4C16F43A0EC}"/>
    <dgm:cxn modelId="{D623FA53-5FB7-4A21-B11F-9982586803D9}" type="presOf" srcId="{F755DC10-E27E-4639-AD43-8E164A6C09DC}" destId="{E5838548-A3EE-4286-B76A-086602D4B4CF}" srcOrd="0" destOrd="0" presId="urn:microsoft.com/office/officeart/2005/8/layout/gear1"/>
    <dgm:cxn modelId="{3F85B5C5-7EA6-4A7B-8436-77CF6D3DE561}" type="presOf" srcId="{11D46B64-4D85-49FA-B4BC-CF9E3A6D1747}" destId="{21F582ED-1425-4179-896A-C58CE3A16009}" srcOrd="0" destOrd="0" presId="urn:microsoft.com/office/officeart/2005/8/layout/gear1"/>
    <dgm:cxn modelId="{CF243726-4C66-494E-AB9D-2B62F5B8DA37}" type="presOf" srcId="{F755DC10-E27E-4639-AD43-8E164A6C09DC}" destId="{C3548C3B-77EA-46AD-A6CE-872DBC7BF4CD}" srcOrd="1" destOrd="0" presId="urn:microsoft.com/office/officeart/2005/8/layout/gear1"/>
    <dgm:cxn modelId="{366621A5-E95E-47CB-A026-CBE59D2666C6}" type="presOf" srcId="{6B5EE165-4266-49FD-878F-BFA157A0D831}" destId="{217BFD63-DD4B-44D3-8FD9-2CAAE5803D40}" srcOrd="1" destOrd="0" presId="urn:microsoft.com/office/officeart/2005/8/layout/gear1"/>
    <dgm:cxn modelId="{4727E27A-E25F-40E2-97AC-3D3966DBEF34}" srcId="{EF25DB45-145A-4B30-8088-8EB77CAF7807}" destId="{31C8E77D-C99A-4369-A114-78F3BCA32011}" srcOrd="1" destOrd="0" parTransId="{85B79F07-5DF1-4C33-8639-14C773DE7B35}" sibTransId="{11D46B64-4D85-49FA-B4BC-CF9E3A6D1747}"/>
    <dgm:cxn modelId="{07A1AD07-A73E-45AF-9617-CCA023CA7498}" type="presParOf" srcId="{47AC46F5-F340-4C5F-8D59-7EFFEF755271}" destId="{E5838548-A3EE-4286-B76A-086602D4B4CF}" srcOrd="0" destOrd="0" presId="urn:microsoft.com/office/officeart/2005/8/layout/gear1"/>
    <dgm:cxn modelId="{CED68625-E43A-468A-B716-F72EA52BCC0D}" type="presParOf" srcId="{47AC46F5-F340-4C5F-8D59-7EFFEF755271}" destId="{C3548C3B-77EA-46AD-A6CE-872DBC7BF4CD}" srcOrd="1" destOrd="0" presId="urn:microsoft.com/office/officeart/2005/8/layout/gear1"/>
    <dgm:cxn modelId="{6068367F-4AA1-486F-9181-DBDD1E481931}" type="presParOf" srcId="{47AC46F5-F340-4C5F-8D59-7EFFEF755271}" destId="{5BA300BF-8602-4351-ADAA-31AA6DB26309}" srcOrd="2" destOrd="0" presId="urn:microsoft.com/office/officeart/2005/8/layout/gear1"/>
    <dgm:cxn modelId="{8D60E8EF-B510-4394-AE30-4CDC21BC1730}" type="presParOf" srcId="{47AC46F5-F340-4C5F-8D59-7EFFEF755271}" destId="{98EB19EA-1608-48C8-A86D-3786D6574B8A}" srcOrd="3" destOrd="0" presId="urn:microsoft.com/office/officeart/2005/8/layout/gear1"/>
    <dgm:cxn modelId="{F4D61BA9-6C6D-49BB-85DF-274CFD9E9EA6}" type="presParOf" srcId="{47AC46F5-F340-4C5F-8D59-7EFFEF755271}" destId="{25D38201-62B2-4E29-87C3-A75800DB70BB}" srcOrd="4" destOrd="0" presId="urn:microsoft.com/office/officeart/2005/8/layout/gear1"/>
    <dgm:cxn modelId="{88F692E9-822A-4EAB-86F8-400CD11E1725}" type="presParOf" srcId="{47AC46F5-F340-4C5F-8D59-7EFFEF755271}" destId="{53A022DF-37C5-4743-8914-9F15CA6E1E07}" srcOrd="5" destOrd="0" presId="urn:microsoft.com/office/officeart/2005/8/layout/gear1"/>
    <dgm:cxn modelId="{B4B71D98-F977-4924-9B0F-4E7F8C78A3B4}" type="presParOf" srcId="{47AC46F5-F340-4C5F-8D59-7EFFEF755271}" destId="{54B4B127-ED15-4D38-BAC5-2248456166CA}" srcOrd="6" destOrd="0" presId="urn:microsoft.com/office/officeart/2005/8/layout/gear1"/>
    <dgm:cxn modelId="{8CA68BC0-6405-4725-A9DB-0504706FFC43}" type="presParOf" srcId="{47AC46F5-F340-4C5F-8D59-7EFFEF755271}" destId="{217BFD63-DD4B-44D3-8FD9-2CAAE5803D40}" srcOrd="7" destOrd="0" presId="urn:microsoft.com/office/officeart/2005/8/layout/gear1"/>
    <dgm:cxn modelId="{9DF0B92A-D9EE-45BF-96BD-34CA661577CC}" type="presParOf" srcId="{47AC46F5-F340-4C5F-8D59-7EFFEF755271}" destId="{04F108DD-2F54-4061-B2AC-0CA3DE83FD64}" srcOrd="8" destOrd="0" presId="urn:microsoft.com/office/officeart/2005/8/layout/gear1"/>
    <dgm:cxn modelId="{CDB40D28-AA2B-401B-8878-830D9FA48EE7}" type="presParOf" srcId="{47AC46F5-F340-4C5F-8D59-7EFFEF755271}" destId="{31B6A16B-E0B8-4462-885F-8745DB712D09}" srcOrd="9" destOrd="0" presId="urn:microsoft.com/office/officeart/2005/8/layout/gear1"/>
    <dgm:cxn modelId="{AEC003C2-5DB4-4A92-BC97-7B007FE75FAC}" type="presParOf" srcId="{47AC46F5-F340-4C5F-8D59-7EFFEF755271}" destId="{58C3FD39-550F-4DAA-AFC3-0EE9F0C27B4C}" srcOrd="10" destOrd="0" presId="urn:microsoft.com/office/officeart/2005/8/layout/gear1"/>
    <dgm:cxn modelId="{BE3123D6-30C5-46A4-9B81-D368AC836D77}" type="presParOf" srcId="{47AC46F5-F340-4C5F-8D59-7EFFEF755271}" destId="{21F582ED-1425-4179-896A-C58CE3A16009}" srcOrd="11" destOrd="0" presId="urn:microsoft.com/office/officeart/2005/8/layout/gear1"/>
    <dgm:cxn modelId="{CC093D95-A147-48D0-B971-6C3C06C17A16}" type="presParOf" srcId="{47AC46F5-F340-4C5F-8D59-7EFFEF755271}" destId="{207A073F-13B9-4A43-82C8-E9F25DAC482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37595E-ACFA-4B38-B4F3-116A2120BA2E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DF2731A-0676-4E59-830E-5104DE1A93CC}">
      <dgm:prSet phldrT="[Текст]" phldr="1"/>
      <dgm:spPr/>
      <dgm:t>
        <a:bodyPr/>
        <a:lstStyle/>
        <a:p>
          <a:endParaRPr lang="ru-RU" dirty="0"/>
        </a:p>
      </dgm:t>
    </dgm:pt>
    <dgm:pt modelId="{D0CE1ED9-E06B-401A-B25F-85CCD73AA79E}" type="parTrans" cxnId="{96546567-7D3E-42D2-87E7-78ED83C9216D}">
      <dgm:prSet/>
      <dgm:spPr/>
      <dgm:t>
        <a:bodyPr/>
        <a:lstStyle/>
        <a:p>
          <a:endParaRPr lang="ru-RU"/>
        </a:p>
      </dgm:t>
    </dgm:pt>
    <dgm:pt modelId="{4364047F-5348-4235-82CC-3879CB74AB7B}" type="sibTrans" cxnId="{96546567-7D3E-42D2-87E7-78ED83C9216D}">
      <dgm:prSet/>
      <dgm:spPr/>
      <dgm:t>
        <a:bodyPr/>
        <a:lstStyle/>
        <a:p>
          <a:endParaRPr lang="ru-RU"/>
        </a:p>
      </dgm:t>
    </dgm:pt>
    <dgm:pt modelId="{8F46DA1E-8203-4A93-A293-3F9422EA9E75}">
      <dgm:prSet phldrT="[Текст]" custT="1"/>
      <dgm:spPr/>
      <dgm:t>
        <a:bodyPr/>
        <a:lstStyle/>
        <a:p>
          <a:r>
            <a:rPr lang="ru-RU" sz="1600" b="1" i="1" smtClean="0">
              <a:latin typeface="Times New Roman" pitchFamily="18" charset="0"/>
              <a:cs typeface="Times New Roman" pitchFamily="18" charset="0"/>
            </a:rPr>
            <a:t>внедрение нового содержания образования, форм и методов работ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B2049FC-17A0-4A84-8243-F5D964E79675}" type="parTrans" cxnId="{5039FBEC-0555-4F92-84D2-0DA12B37B052}">
      <dgm:prSet/>
      <dgm:spPr/>
      <dgm:t>
        <a:bodyPr/>
        <a:lstStyle/>
        <a:p>
          <a:endParaRPr lang="ru-RU"/>
        </a:p>
      </dgm:t>
    </dgm:pt>
    <dgm:pt modelId="{C29641FB-076F-4132-9110-778B5F63991D}" type="sibTrans" cxnId="{5039FBEC-0555-4F92-84D2-0DA12B37B052}">
      <dgm:prSet/>
      <dgm:spPr/>
      <dgm:t>
        <a:bodyPr/>
        <a:lstStyle/>
        <a:p>
          <a:endParaRPr lang="ru-RU"/>
        </a:p>
      </dgm:t>
    </dgm:pt>
    <dgm:pt modelId="{78119D27-C4AA-4199-99DB-D136E1A62179}">
      <dgm:prSet phldrT="[Текст]" phldr="1"/>
      <dgm:spPr/>
      <dgm:t>
        <a:bodyPr/>
        <a:lstStyle/>
        <a:p>
          <a:endParaRPr lang="ru-RU" dirty="0"/>
        </a:p>
      </dgm:t>
    </dgm:pt>
    <dgm:pt modelId="{2496EC06-19EF-4FAE-91A1-F1348302087D}" type="parTrans" cxnId="{2FBF7AC2-3AEB-447E-AA38-47125A62EAC8}">
      <dgm:prSet/>
      <dgm:spPr/>
      <dgm:t>
        <a:bodyPr/>
        <a:lstStyle/>
        <a:p>
          <a:endParaRPr lang="ru-RU"/>
        </a:p>
      </dgm:t>
    </dgm:pt>
    <dgm:pt modelId="{588BD27A-0D6D-4F41-95B7-12202BF403EB}" type="sibTrans" cxnId="{2FBF7AC2-3AEB-447E-AA38-47125A62EAC8}">
      <dgm:prSet/>
      <dgm:spPr/>
      <dgm:t>
        <a:bodyPr/>
        <a:lstStyle/>
        <a:p>
          <a:endParaRPr lang="ru-RU"/>
        </a:p>
      </dgm:t>
    </dgm:pt>
    <dgm:pt modelId="{CDBAF90C-79CD-4067-B1C4-A466A5AFBC0C}">
      <dgm:prSet phldrT="[Текст]" custT="1"/>
      <dgm:spPr/>
      <dgm:t>
        <a:bodyPr/>
        <a:lstStyle/>
        <a:p>
          <a:r>
            <a:rPr lang="ru-RU" sz="1600" b="1" i="1" smtClean="0">
              <a:latin typeface="Times New Roman" pitchFamily="18" charset="0"/>
              <a:cs typeface="Times New Roman" pitchFamily="18" charset="0"/>
            </a:rPr>
            <a:t>осуществление дифференцированного подхода к повышению профессионального мастерства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963E9D8-7645-423A-8265-0EF3D8B81A13}" type="parTrans" cxnId="{CB6E2F6A-8408-4A46-AF55-B1EACDCFEBA3}">
      <dgm:prSet/>
      <dgm:spPr/>
      <dgm:t>
        <a:bodyPr/>
        <a:lstStyle/>
        <a:p>
          <a:endParaRPr lang="ru-RU"/>
        </a:p>
      </dgm:t>
    </dgm:pt>
    <dgm:pt modelId="{A961384E-0DB5-4CFC-BA61-C1404BE33E63}" type="sibTrans" cxnId="{CB6E2F6A-8408-4A46-AF55-B1EACDCFEBA3}">
      <dgm:prSet/>
      <dgm:spPr/>
      <dgm:t>
        <a:bodyPr/>
        <a:lstStyle/>
        <a:p>
          <a:endParaRPr lang="ru-RU"/>
        </a:p>
      </dgm:t>
    </dgm:pt>
    <dgm:pt modelId="{533C3FA0-CE4E-466E-9A48-34A3AA55F3B4}">
      <dgm:prSet phldrT="[Текст]" phldr="1"/>
      <dgm:spPr/>
      <dgm:t>
        <a:bodyPr/>
        <a:lstStyle/>
        <a:p>
          <a:endParaRPr lang="ru-RU" dirty="0"/>
        </a:p>
      </dgm:t>
    </dgm:pt>
    <dgm:pt modelId="{F6E2DE56-969E-4F07-8991-D8A2D47F89B2}" type="parTrans" cxnId="{935A3E1D-1127-4FF1-9464-2D26D90D908B}">
      <dgm:prSet/>
      <dgm:spPr/>
      <dgm:t>
        <a:bodyPr/>
        <a:lstStyle/>
        <a:p>
          <a:endParaRPr lang="ru-RU"/>
        </a:p>
      </dgm:t>
    </dgm:pt>
    <dgm:pt modelId="{A5F8736B-DF99-41F0-8A7A-2B4E64137940}" type="sibTrans" cxnId="{935A3E1D-1127-4FF1-9464-2D26D90D908B}">
      <dgm:prSet/>
      <dgm:spPr/>
      <dgm:t>
        <a:bodyPr/>
        <a:lstStyle/>
        <a:p>
          <a:endParaRPr lang="ru-RU"/>
        </a:p>
      </dgm:t>
    </dgm:pt>
    <dgm:pt modelId="{CAB30F1A-9D11-4347-B5FD-173010DA8173}">
      <dgm:prSet phldrT="[Текст]" custT="1"/>
      <dgm:spPr/>
      <dgm:t>
        <a:bodyPr/>
        <a:lstStyle/>
        <a:p>
          <a:r>
            <a:rPr lang="ru-RU" sz="1600" b="1" i="1" smtClean="0">
              <a:latin typeface="Times New Roman" pitchFamily="18" charset="0"/>
              <a:cs typeface="Times New Roman" pitchFamily="18" charset="0"/>
            </a:rPr>
            <a:t>организация психологического сопровождения педагогического процесс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537B9AD-4D6D-4D42-8792-BB33E11BD7B9}" type="parTrans" cxnId="{42E37583-AF36-4002-BF26-A6DD66F3D2B5}">
      <dgm:prSet/>
      <dgm:spPr/>
      <dgm:t>
        <a:bodyPr/>
        <a:lstStyle/>
        <a:p>
          <a:endParaRPr lang="ru-RU"/>
        </a:p>
      </dgm:t>
    </dgm:pt>
    <dgm:pt modelId="{FE77C57B-FA5D-41D8-B080-7EBD06B9D141}" type="sibTrans" cxnId="{42E37583-AF36-4002-BF26-A6DD66F3D2B5}">
      <dgm:prSet/>
      <dgm:spPr/>
      <dgm:t>
        <a:bodyPr/>
        <a:lstStyle/>
        <a:p>
          <a:endParaRPr lang="ru-RU"/>
        </a:p>
      </dgm:t>
    </dgm:pt>
    <dgm:pt modelId="{A590999D-C679-429F-BE06-46539D6C0079}">
      <dgm:prSet phldrT="[Текст]" phldr="1"/>
      <dgm:spPr/>
      <dgm:t>
        <a:bodyPr/>
        <a:lstStyle/>
        <a:p>
          <a:endParaRPr lang="ru-RU"/>
        </a:p>
      </dgm:t>
    </dgm:pt>
    <dgm:pt modelId="{A37E1C81-BD92-42D8-84EE-1C281CBAA72D}" type="parTrans" cxnId="{6571812F-411B-4ECA-BE4A-2A8F615337B0}">
      <dgm:prSet/>
      <dgm:spPr/>
      <dgm:t>
        <a:bodyPr/>
        <a:lstStyle/>
        <a:p>
          <a:endParaRPr lang="ru-RU"/>
        </a:p>
      </dgm:t>
    </dgm:pt>
    <dgm:pt modelId="{4E1B908C-10DB-4306-8357-6EBF32901C3F}" type="sibTrans" cxnId="{6571812F-411B-4ECA-BE4A-2A8F615337B0}">
      <dgm:prSet/>
      <dgm:spPr/>
      <dgm:t>
        <a:bodyPr/>
        <a:lstStyle/>
        <a:p>
          <a:endParaRPr lang="ru-RU"/>
        </a:p>
      </dgm:t>
    </dgm:pt>
    <dgm:pt modelId="{9D840A2F-572D-47AC-AA13-D882E8EBADA8}">
      <dgm:prSet phldrT="[Текст]" phldr="1"/>
      <dgm:spPr/>
      <dgm:t>
        <a:bodyPr/>
        <a:lstStyle/>
        <a:p>
          <a:endParaRPr lang="ru-RU"/>
        </a:p>
      </dgm:t>
    </dgm:pt>
    <dgm:pt modelId="{0FF6B718-8AAC-4A42-BD76-3B49F9198BF6}" type="parTrans" cxnId="{36F94331-DBD0-456B-B19B-FDCEB8A7E934}">
      <dgm:prSet/>
      <dgm:spPr/>
      <dgm:t>
        <a:bodyPr/>
        <a:lstStyle/>
        <a:p>
          <a:endParaRPr lang="ru-RU"/>
        </a:p>
      </dgm:t>
    </dgm:pt>
    <dgm:pt modelId="{2E8D3BC4-5C5A-4A9A-A7AB-6E96846B15FE}" type="sibTrans" cxnId="{36F94331-DBD0-456B-B19B-FDCEB8A7E934}">
      <dgm:prSet/>
      <dgm:spPr/>
      <dgm:t>
        <a:bodyPr/>
        <a:lstStyle/>
        <a:p>
          <a:endParaRPr lang="ru-RU"/>
        </a:p>
      </dgm:t>
    </dgm:pt>
    <dgm:pt modelId="{F7BF8906-A48F-40FD-83EA-0CF4EAF5B00F}">
      <dgm:prSet phldrT="[Текст]" phldr="1"/>
      <dgm:spPr/>
      <dgm:t>
        <a:bodyPr/>
        <a:lstStyle/>
        <a:p>
          <a:endParaRPr lang="ru-RU"/>
        </a:p>
      </dgm:t>
    </dgm:pt>
    <dgm:pt modelId="{301D40D1-CCD5-46E0-BFB7-DBACF21D652F}" type="parTrans" cxnId="{C77BA5DB-F89C-470C-839D-21FE6F7A1E61}">
      <dgm:prSet/>
      <dgm:spPr/>
      <dgm:t>
        <a:bodyPr/>
        <a:lstStyle/>
        <a:p>
          <a:endParaRPr lang="ru-RU"/>
        </a:p>
      </dgm:t>
    </dgm:pt>
    <dgm:pt modelId="{261854B5-A292-4AE4-ACF2-0D1107D3FE42}" type="sibTrans" cxnId="{C77BA5DB-F89C-470C-839D-21FE6F7A1E61}">
      <dgm:prSet/>
      <dgm:spPr/>
      <dgm:t>
        <a:bodyPr/>
        <a:lstStyle/>
        <a:p>
          <a:endParaRPr lang="ru-RU"/>
        </a:p>
      </dgm:t>
    </dgm:pt>
    <dgm:pt modelId="{8102CB3E-6F58-4F20-A89B-5BDC40149477}">
      <dgm:prSet custT="1"/>
      <dgm:spPr/>
      <dgm:t>
        <a:bodyPr/>
        <a:lstStyle/>
        <a:p>
          <a:pPr marL="171450" indent="0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600" b="1" i="1" smtClean="0">
              <a:latin typeface="Times New Roman" pitchFamily="18" charset="0"/>
              <a:cs typeface="Times New Roman" pitchFamily="18" charset="0"/>
            </a:rPr>
            <a:t>внедрение организационно-инновационной и экспериментальной работы в ОУ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AB40B89-8CA5-4B24-92FC-46C2C6AB15BF}" type="parTrans" cxnId="{19CA2B6A-28D0-4205-9347-82AB85A44C50}">
      <dgm:prSet/>
      <dgm:spPr/>
      <dgm:t>
        <a:bodyPr/>
        <a:lstStyle/>
        <a:p>
          <a:endParaRPr lang="ru-RU"/>
        </a:p>
      </dgm:t>
    </dgm:pt>
    <dgm:pt modelId="{4BF1B216-450C-47FD-A6C3-1214467876B0}" type="sibTrans" cxnId="{19CA2B6A-28D0-4205-9347-82AB85A44C50}">
      <dgm:prSet/>
      <dgm:spPr/>
      <dgm:t>
        <a:bodyPr/>
        <a:lstStyle/>
        <a:p>
          <a:endParaRPr lang="ru-RU"/>
        </a:p>
      </dgm:t>
    </dgm:pt>
    <dgm:pt modelId="{C771FE89-275D-4BB6-BE5B-6F32FAF946E8}">
      <dgm:prSet custT="1"/>
      <dgm:spPr/>
      <dgm:t>
        <a:bodyPr/>
        <a:lstStyle/>
        <a:p>
          <a:r>
            <a:rPr lang="ru-RU" sz="1600" b="1" i="1" smtClean="0">
              <a:latin typeface="Times New Roman" pitchFamily="18" charset="0"/>
              <a:cs typeface="Times New Roman" pitchFamily="18" charset="0"/>
            </a:rPr>
            <a:t>обучение педагогов работе в новых условиях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486298A0-A859-4243-A68D-34F832E48309}" type="parTrans" cxnId="{F6635682-826C-4A2B-85AD-AD6F38CB41D1}">
      <dgm:prSet/>
      <dgm:spPr/>
      <dgm:t>
        <a:bodyPr/>
        <a:lstStyle/>
        <a:p>
          <a:endParaRPr lang="ru-RU"/>
        </a:p>
      </dgm:t>
    </dgm:pt>
    <dgm:pt modelId="{E22C395F-31C6-42BB-B9D5-C0F207263F7F}" type="sibTrans" cxnId="{F6635682-826C-4A2B-85AD-AD6F38CB41D1}">
      <dgm:prSet/>
      <dgm:spPr/>
      <dgm:t>
        <a:bodyPr/>
        <a:lstStyle/>
        <a:p>
          <a:endParaRPr lang="ru-RU"/>
        </a:p>
      </dgm:t>
    </dgm:pt>
    <dgm:pt modelId="{B01C99F9-80FC-4097-8A83-14565F8D1D03}">
      <dgm:prSet custT="1"/>
      <dgm:spPr/>
      <dgm:t>
        <a:bodyPr/>
        <a:lstStyle/>
        <a:p>
          <a:r>
            <a:rPr lang="ru-RU" sz="1600" b="1" i="1" smtClean="0">
              <a:latin typeface="Times New Roman" pitchFamily="18" charset="0"/>
              <a:cs typeface="Times New Roman" pitchFamily="18" charset="0"/>
            </a:rPr>
            <a:t>создание системы непрерывного образования педагогов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01B36C3-86DD-4813-9138-68509D947F11}" type="parTrans" cxnId="{F78FAF84-1EAF-4BD5-8962-4D479582CF5D}">
      <dgm:prSet/>
      <dgm:spPr/>
      <dgm:t>
        <a:bodyPr/>
        <a:lstStyle/>
        <a:p>
          <a:endParaRPr lang="ru-RU"/>
        </a:p>
      </dgm:t>
    </dgm:pt>
    <dgm:pt modelId="{EE9CE222-44D9-45A6-9CF3-9C69F2E67D3A}" type="sibTrans" cxnId="{F78FAF84-1EAF-4BD5-8962-4D479582CF5D}">
      <dgm:prSet/>
      <dgm:spPr/>
      <dgm:t>
        <a:bodyPr/>
        <a:lstStyle/>
        <a:p>
          <a:endParaRPr lang="ru-RU"/>
        </a:p>
      </dgm:t>
    </dgm:pt>
    <dgm:pt modelId="{D9BBCF59-96D3-4064-97B9-226CA59DBEA6}">
      <dgm:prSet phldrT="[Текст]" phldr="1"/>
      <dgm:spPr/>
      <dgm:t>
        <a:bodyPr/>
        <a:lstStyle/>
        <a:p>
          <a:endParaRPr lang="ru-RU" dirty="0"/>
        </a:p>
      </dgm:t>
    </dgm:pt>
    <dgm:pt modelId="{A6B956A9-38F7-4348-86B8-9CA20A2357A8}" type="parTrans" cxnId="{C1E44B4C-7925-4D8F-8CEF-BF284A712A89}">
      <dgm:prSet/>
      <dgm:spPr/>
      <dgm:t>
        <a:bodyPr/>
        <a:lstStyle/>
        <a:p>
          <a:endParaRPr lang="ru-RU"/>
        </a:p>
      </dgm:t>
    </dgm:pt>
    <dgm:pt modelId="{6021A754-6F3C-4E2C-A08B-87F91A2394C6}" type="sibTrans" cxnId="{C1E44B4C-7925-4D8F-8CEF-BF284A712A89}">
      <dgm:prSet/>
      <dgm:spPr/>
      <dgm:t>
        <a:bodyPr/>
        <a:lstStyle/>
        <a:p>
          <a:endParaRPr lang="ru-RU"/>
        </a:p>
      </dgm:t>
    </dgm:pt>
    <dgm:pt modelId="{188182FF-57A5-4B09-956F-8171A837BB5B}">
      <dgm:prSet phldrT="[Текст]" phldr="1"/>
      <dgm:spPr/>
      <dgm:t>
        <a:bodyPr/>
        <a:lstStyle/>
        <a:p>
          <a:endParaRPr lang="ru-RU" dirty="0"/>
        </a:p>
      </dgm:t>
    </dgm:pt>
    <dgm:pt modelId="{240CD673-A5F2-46BC-AF4E-5503D178A761}" type="parTrans" cxnId="{A6AF5905-F4CE-439C-AD46-BA4387593F8F}">
      <dgm:prSet/>
      <dgm:spPr/>
      <dgm:t>
        <a:bodyPr/>
        <a:lstStyle/>
        <a:p>
          <a:endParaRPr lang="ru-RU"/>
        </a:p>
      </dgm:t>
    </dgm:pt>
    <dgm:pt modelId="{BBED7589-C51C-4797-A814-683226D51A60}" type="sibTrans" cxnId="{A6AF5905-F4CE-439C-AD46-BA4387593F8F}">
      <dgm:prSet/>
      <dgm:spPr/>
      <dgm:t>
        <a:bodyPr/>
        <a:lstStyle/>
        <a:p>
          <a:endParaRPr lang="ru-RU"/>
        </a:p>
      </dgm:t>
    </dgm:pt>
    <dgm:pt modelId="{073FF175-977D-4FE4-89A8-FB01EC26B2A9}">
      <dgm:prSet phldrT="[Текст]" phldr="1"/>
      <dgm:spPr/>
      <dgm:t>
        <a:bodyPr/>
        <a:lstStyle/>
        <a:p>
          <a:endParaRPr lang="ru-RU" dirty="0"/>
        </a:p>
      </dgm:t>
    </dgm:pt>
    <dgm:pt modelId="{CA3CF5A2-6E18-42A7-ACBF-0AA46C7898C8}" type="parTrans" cxnId="{EB120826-73D9-46FB-B051-C33F7E688667}">
      <dgm:prSet/>
      <dgm:spPr/>
      <dgm:t>
        <a:bodyPr/>
        <a:lstStyle/>
        <a:p>
          <a:endParaRPr lang="ru-RU"/>
        </a:p>
      </dgm:t>
    </dgm:pt>
    <dgm:pt modelId="{A6EB0AF9-40AA-4550-8EE7-037A159226BB}" type="sibTrans" cxnId="{EB120826-73D9-46FB-B051-C33F7E688667}">
      <dgm:prSet/>
      <dgm:spPr/>
      <dgm:t>
        <a:bodyPr/>
        <a:lstStyle/>
        <a:p>
          <a:endParaRPr lang="ru-RU"/>
        </a:p>
      </dgm:t>
    </dgm:pt>
    <dgm:pt modelId="{2774A2E0-C376-4528-8DCE-BAFBF082851B}">
      <dgm:prSet phldrT="[Текст]" phldr="1"/>
      <dgm:spPr/>
      <dgm:t>
        <a:bodyPr/>
        <a:lstStyle/>
        <a:p>
          <a:endParaRPr lang="ru-RU" dirty="0"/>
        </a:p>
      </dgm:t>
    </dgm:pt>
    <dgm:pt modelId="{0923BC79-7BEF-42B4-82FD-0FFF9BB8BC57}" type="parTrans" cxnId="{2DFF145A-0592-4FB2-ABF7-4A2A804F9FBC}">
      <dgm:prSet/>
      <dgm:spPr/>
      <dgm:t>
        <a:bodyPr/>
        <a:lstStyle/>
        <a:p>
          <a:endParaRPr lang="ru-RU"/>
        </a:p>
      </dgm:t>
    </dgm:pt>
    <dgm:pt modelId="{7CFAA81C-459D-4399-AD0B-6128828710D5}" type="sibTrans" cxnId="{2DFF145A-0592-4FB2-ABF7-4A2A804F9FBC}">
      <dgm:prSet/>
      <dgm:spPr/>
      <dgm:t>
        <a:bodyPr/>
        <a:lstStyle/>
        <a:p>
          <a:endParaRPr lang="ru-RU"/>
        </a:p>
      </dgm:t>
    </dgm:pt>
    <dgm:pt modelId="{660CA1C6-93E5-4D12-957E-3A4B06877F3E}">
      <dgm:prSet custT="1"/>
      <dgm:spPr/>
      <dgm:t>
        <a:bodyPr/>
        <a:lstStyle/>
        <a:p>
          <a:r>
            <a:rPr lang="ru-RU" sz="1600" b="1" i="1" smtClean="0">
              <a:latin typeface="Times New Roman" pitchFamily="18" charset="0"/>
              <a:cs typeface="Times New Roman" pitchFamily="18" charset="0"/>
            </a:rPr>
            <a:t>поиск инновационных путей в реализации содержания образования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4C2FEA4-9479-48C7-AFD8-86CCF8549806}" type="parTrans" cxnId="{AE4575E1-7D17-4A02-8837-EB492D0C0B18}">
      <dgm:prSet/>
      <dgm:spPr/>
    </dgm:pt>
    <dgm:pt modelId="{918AC361-EB2E-40F4-9EFC-D2B74AFE38B2}" type="sibTrans" cxnId="{AE4575E1-7D17-4A02-8837-EB492D0C0B18}">
      <dgm:prSet/>
      <dgm:spPr/>
    </dgm:pt>
    <dgm:pt modelId="{19079E42-6F61-4026-B1A1-D44FC17A7884}">
      <dgm:prSet/>
      <dgm:spPr/>
      <dgm:t>
        <a:bodyPr/>
        <a:lstStyle/>
        <a:p>
          <a:endParaRPr lang="ru-RU" sz="1000" dirty="0"/>
        </a:p>
      </dgm:t>
    </dgm:pt>
    <dgm:pt modelId="{50EB85CA-3A2A-4C81-ACE9-9CF2A652566A}" type="parTrans" cxnId="{42792550-EA1E-456C-A6B9-A75A85307BC9}">
      <dgm:prSet/>
      <dgm:spPr/>
    </dgm:pt>
    <dgm:pt modelId="{501BFAEC-56A2-4983-AD0D-80202399B57F}" type="sibTrans" cxnId="{42792550-EA1E-456C-A6B9-A75A85307BC9}">
      <dgm:prSet/>
      <dgm:spPr/>
    </dgm:pt>
    <dgm:pt modelId="{2EEB2449-513A-40BF-9E19-40BD6E545345}">
      <dgm:prSet custT="1"/>
      <dgm:spPr/>
      <dgm:t>
        <a:bodyPr/>
        <a:lstStyle/>
        <a:p>
          <a:r>
            <a:rPr lang="ru-RU" sz="1600" b="1" i="1" smtClean="0">
              <a:latin typeface="Times New Roman" pitchFamily="18" charset="0"/>
              <a:cs typeface="Times New Roman" pitchFamily="18" charset="0"/>
            </a:rPr>
            <a:t>организация участия педагогов в обмене, изучении, распространении передового педагогического опыта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CAF0254-3E90-4AA1-BCB7-123150824F85}" type="parTrans" cxnId="{0874A6B1-1E4A-4B03-A8AA-CB0767B9026C}">
      <dgm:prSet/>
      <dgm:spPr/>
      <dgm:t>
        <a:bodyPr/>
        <a:lstStyle/>
        <a:p>
          <a:endParaRPr lang="ru-RU"/>
        </a:p>
      </dgm:t>
    </dgm:pt>
    <dgm:pt modelId="{4E643446-F538-461C-95CC-332B5EF0211F}" type="sibTrans" cxnId="{0874A6B1-1E4A-4B03-A8AA-CB0767B9026C}">
      <dgm:prSet/>
      <dgm:spPr/>
      <dgm:t>
        <a:bodyPr/>
        <a:lstStyle/>
        <a:p>
          <a:endParaRPr lang="ru-RU"/>
        </a:p>
      </dgm:t>
    </dgm:pt>
    <dgm:pt modelId="{772A6535-E266-4555-BC6A-354D32940446}">
      <dgm:prSet custT="1"/>
      <dgm:spPr/>
      <dgm:t>
        <a:bodyPr/>
        <a:lstStyle/>
        <a:p>
          <a:r>
            <a:rPr lang="ru-RU" sz="1600" b="1" i="1" smtClean="0">
              <a:latin typeface="Times New Roman" pitchFamily="18" charset="0"/>
              <a:cs typeface="Times New Roman" pitchFamily="18" charset="0"/>
            </a:rPr>
            <a:t>изучение потребностей педагогов в методической помощи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BB1F851-8EEE-4409-9175-1EBD957E0570}" type="parTrans" cxnId="{D6E2B375-192C-42BE-92D7-566BA7A3257A}">
      <dgm:prSet/>
      <dgm:spPr/>
    </dgm:pt>
    <dgm:pt modelId="{16F93C9E-BE98-4FBC-ABED-A06524D3E644}" type="sibTrans" cxnId="{D6E2B375-192C-42BE-92D7-566BA7A3257A}">
      <dgm:prSet/>
      <dgm:spPr/>
    </dgm:pt>
    <dgm:pt modelId="{E7F36A5F-A97F-42C0-86D6-EB551A6A4AA8}">
      <dgm:prSet custT="1"/>
      <dgm:spPr/>
      <dgm:t>
        <a:bodyPr/>
        <a:lstStyle/>
        <a:p>
          <a:r>
            <a:rPr lang="ru-RU" sz="1600" b="1" i="1" smtClean="0">
              <a:latin typeface="Times New Roman" pitchFamily="18" charset="0"/>
              <a:cs typeface="Times New Roman" pitchFamily="18" charset="0"/>
            </a:rPr>
            <a:t>организация взаимодействия с различными социальными институтами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83D2B6F-2980-4A01-B23B-626ACF40FACD}" type="parTrans" cxnId="{F807E412-78C5-459C-A0C2-208E6B1DCDC0}">
      <dgm:prSet/>
      <dgm:spPr/>
    </dgm:pt>
    <dgm:pt modelId="{095FF151-4EA8-4912-88B1-4AE4CE835627}" type="sibTrans" cxnId="{F807E412-78C5-459C-A0C2-208E6B1DCDC0}">
      <dgm:prSet/>
      <dgm:spPr/>
    </dgm:pt>
    <dgm:pt modelId="{A0CD9483-60D3-4C32-926C-5FC0E3E884A3}" type="pres">
      <dgm:prSet presAssocID="{5F37595E-ACFA-4B38-B4F3-116A2120BA2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E652AD-A133-439D-AAEF-36696604692B}" type="pres">
      <dgm:prSet presAssocID="{1DF2731A-0676-4E59-830E-5104DE1A93CC}" presName="composite" presStyleCnt="0"/>
      <dgm:spPr/>
    </dgm:pt>
    <dgm:pt modelId="{5CB45FCD-252B-4C86-9289-961D9DFF3DE6}" type="pres">
      <dgm:prSet presAssocID="{1DF2731A-0676-4E59-830E-5104DE1A93CC}" presName="parentText" presStyleLbl="align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D3661-CB31-41B6-839A-3C1572BE49B1}" type="pres">
      <dgm:prSet presAssocID="{1DF2731A-0676-4E59-830E-5104DE1A93CC}" presName="descendantText" presStyleLbl="alignAcc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AE1E0-170B-43A3-8C6D-B4A8631AA31A}" type="pres">
      <dgm:prSet presAssocID="{4364047F-5348-4235-82CC-3879CB74AB7B}" presName="sp" presStyleCnt="0"/>
      <dgm:spPr/>
    </dgm:pt>
    <dgm:pt modelId="{145D1949-3429-49AB-B18C-333BF76ADCFF}" type="pres">
      <dgm:prSet presAssocID="{9D840A2F-572D-47AC-AA13-D882E8EBADA8}" presName="composite" presStyleCnt="0"/>
      <dgm:spPr/>
    </dgm:pt>
    <dgm:pt modelId="{8C1BFBCC-C68C-4725-969A-BBF70AE62118}" type="pres">
      <dgm:prSet presAssocID="{9D840A2F-572D-47AC-AA13-D882E8EBADA8}" presName="parentText" presStyleLbl="align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A8857-7C05-47F9-91C7-2E2DDBE7FC07}" type="pres">
      <dgm:prSet presAssocID="{9D840A2F-572D-47AC-AA13-D882E8EBADA8}" presName="descendantText" presStyleLbl="alignAcc1" presStyleIdx="1" presStyleCnt="10" custLinFactNeighborX="3069" custLinFactNeighborY="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5F91D-7BFD-4429-B8E9-8FD73B770AE1}" type="pres">
      <dgm:prSet presAssocID="{2E8D3BC4-5C5A-4A9A-A7AB-6E96846B15FE}" presName="sp" presStyleCnt="0"/>
      <dgm:spPr/>
    </dgm:pt>
    <dgm:pt modelId="{A59D64DF-84B1-4196-B30B-2DC96327AD9C}" type="pres">
      <dgm:prSet presAssocID="{F7BF8906-A48F-40FD-83EA-0CF4EAF5B00F}" presName="composite" presStyleCnt="0"/>
      <dgm:spPr/>
    </dgm:pt>
    <dgm:pt modelId="{679C06A4-B162-40BD-939C-7940889EFA77}" type="pres">
      <dgm:prSet presAssocID="{F7BF8906-A48F-40FD-83EA-0CF4EAF5B00F}" presName="parentText" presStyleLbl="align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822FF-5099-45DB-8AB2-FC9E41F2DA40}" type="pres">
      <dgm:prSet presAssocID="{F7BF8906-A48F-40FD-83EA-0CF4EAF5B00F}" presName="descendantText" presStyleLbl="alignAcc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E0567-6471-4ADD-98E9-DC4FE0ED9A29}" type="pres">
      <dgm:prSet presAssocID="{261854B5-A292-4AE4-ACF2-0D1107D3FE42}" presName="sp" presStyleCnt="0"/>
      <dgm:spPr/>
    </dgm:pt>
    <dgm:pt modelId="{96A694B4-1084-488C-B53C-D6B66BC68BA2}" type="pres">
      <dgm:prSet presAssocID="{A590999D-C679-429F-BE06-46539D6C0079}" presName="composite" presStyleCnt="0"/>
      <dgm:spPr/>
    </dgm:pt>
    <dgm:pt modelId="{C2C6EA0A-477D-4F83-893D-231EF8425871}" type="pres">
      <dgm:prSet presAssocID="{A590999D-C679-429F-BE06-46539D6C0079}" presName="parentText" presStyleLbl="align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61E94-04A4-410B-B651-FEFA1A88F3F5}" type="pres">
      <dgm:prSet presAssocID="{A590999D-C679-429F-BE06-46539D6C0079}" presName="descendantText" presStyleLbl="alignAcc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04E90-9262-498C-B08C-CB24067D172F}" type="pres">
      <dgm:prSet presAssocID="{4E1B908C-10DB-4306-8357-6EBF32901C3F}" presName="sp" presStyleCnt="0"/>
      <dgm:spPr/>
    </dgm:pt>
    <dgm:pt modelId="{D5D6D3E1-300C-4F0A-B03E-004B76E238EF}" type="pres">
      <dgm:prSet presAssocID="{78119D27-C4AA-4199-99DB-D136E1A62179}" presName="composite" presStyleCnt="0"/>
      <dgm:spPr/>
    </dgm:pt>
    <dgm:pt modelId="{1A92B204-BFDD-48E5-8122-14507D6426F8}" type="pres">
      <dgm:prSet presAssocID="{78119D27-C4AA-4199-99DB-D136E1A62179}" presName="parentText" presStyleLbl="align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727ED-DB84-4CE6-B17C-31651F7C41ED}" type="pres">
      <dgm:prSet presAssocID="{78119D27-C4AA-4199-99DB-D136E1A62179}" presName="descendantText" presStyleLbl="alignAcc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61B75-90B8-4CA5-B406-1E807F4A345D}" type="pres">
      <dgm:prSet presAssocID="{588BD27A-0D6D-4F41-95B7-12202BF403EB}" presName="sp" presStyleCnt="0"/>
      <dgm:spPr/>
    </dgm:pt>
    <dgm:pt modelId="{16AD01DD-4A83-4402-94E7-6FE4A06136D7}" type="pres">
      <dgm:prSet presAssocID="{533C3FA0-CE4E-466E-9A48-34A3AA55F3B4}" presName="composite" presStyleCnt="0"/>
      <dgm:spPr/>
    </dgm:pt>
    <dgm:pt modelId="{716278A3-E23C-4FF0-A5A6-24B574EC2FD3}" type="pres">
      <dgm:prSet presAssocID="{533C3FA0-CE4E-466E-9A48-34A3AA55F3B4}" presName="parentText" presStyleLbl="alignNode1" presStyleIdx="5" presStyleCnt="10" custLinFactNeighborX="6047" custLinFactNeighborY="14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CD78F-5F89-46EB-8515-20A0BBFDE7E3}" type="pres">
      <dgm:prSet presAssocID="{533C3FA0-CE4E-466E-9A48-34A3AA55F3B4}" presName="descendantText" presStyleLbl="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32FB3-A8AA-441F-B3E8-E2E94AF16E40}" type="pres">
      <dgm:prSet presAssocID="{A5F8736B-DF99-41F0-8A7A-2B4E64137940}" presName="sp" presStyleCnt="0"/>
      <dgm:spPr/>
    </dgm:pt>
    <dgm:pt modelId="{374EB8D1-2640-4677-959E-CCC4493A8EB3}" type="pres">
      <dgm:prSet presAssocID="{D9BBCF59-96D3-4064-97B9-226CA59DBEA6}" presName="composite" presStyleCnt="0"/>
      <dgm:spPr/>
    </dgm:pt>
    <dgm:pt modelId="{206F96BC-FFAE-438F-8C3B-ED9BDD239C32}" type="pres">
      <dgm:prSet presAssocID="{D9BBCF59-96D3-4064-97B9-226CA59DBEA6}" presName="parentText" presStyleLbl="alignNode1" presStyleIdx="6" presStyleCnt="10" custLinFactNeighborX="6047" custLinFactNeighborY="14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9D2AF-0327-4831-88B4-494F9679BF8C}" type="pres">
      <dgm:prSet presAssocID="{D9BBCF59-96D3-4064-97B9-226CA59DBEA6}" presName="descendantText" presStyleLbl="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F1152-EB2C-44FD-A1E3-D51C50D2C457}" type="pres">
      <dgm:prSet presAssocID="{6021A754-6F3C-4E2C-A08B-87F91A2394C6}" presName="sp" presStyleCnt="0"/>
      <dgm:spPr/>
    </dgm:pt>
    <dgm:pt modelId="{FC96EC5A-AEA2-425B-A683-EB48A5D41F86}" type="pres">
      <dgm:prSet presAssocID="{188182FF-57A5-4B09-956F-8171A837BB5B}" presName="composite" presStyleCnt="0"/>
      <dgm:spPr/>
    </dgm:pt>
    <dgm:pt modelId="{1F9A9F6D-09D9-4DEA-875D-66055ECC3A8F}" type="pres">
      <dgm:prSet presAssocID="{188182FF-57A5-4B09-956F-8171A837BB5B}" presName="parentText" presStyleLbl="alignNode1" presStyleIdx="7" presStyleCnt="10" custLinFactNeighborX="6047" custLinFactNeighborY="14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F81BE0-9347-4DE0-8241-A6513DE98F17}" type="pres">
      <dgm:prSet presAssocID="{188182FF-57A5-4B09-956F-8171A837BB5B}" presName="descendantText" presStyleLbl="alignAcc1" presStyleIdx="7" presStyleCnt="10" custScaleY="146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25472-7299-4E21-8121-D24DD42DE547}" type="pres">
      <dgm:prSet presAssocID="{BBED7589-C51C-4797-A814-683226D51A60}" presName="sp" presStyleCnt="0"/>
      <dgm:spPr/>
    </dgm:pt>
    <dgm:pt modelId="{932AF706-B64A-454A-B702-9FA962A3C22F}" type="pres">
      <dgm:prSet presAssocID="{073FF175-977D-4FE4-89A8-FB01EC26B2A9}" presName="composite" presStyleCnt="0"/>
      <dgm:spPr/>
    </dgm:pt>
    <dgm:pt modelId="{BE17FD2D-C92B-4CB3-911D-C4AD3A495F6D}" type="pres">
      <dgm:prSet presAssocID="{073FF175-977D-4FE4-89A8-FB01EC26B2A9}" presName="parentText" presStyleLbl="alignNode1" presStyleIdx="8" presStyleCnt="10" custLinFactNeighborX="6047" custLinFactNeighborY="14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C3EC08-BA8C-4A3A-853C-F0EF7A2F2677}" type="pres">
      <dgm:prSet presAssocID="{073FF175-977D-4FE4-89A8-FB01EC26B2A9}" presName="descendantText" presStyleLbl="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559B9-1B9B-4C33-97BB-5599FD10D7C0}" type="pres">
      <dgm:prSet presAssocID="{A6EB0AF9-40AA-4550-8EE7-037A159226BB}" presName="sp" presStyleCnt="0"/>
      <dgm:spPr/>
    </dgm:pt>
    <dgm:pt modelId="{3DE35CC3-16A8-47E6-AB49-56D8531F6F7A}" type="pres">
      <dgm:prSet presAssocID="{2774A2E0-C376-4528-8DCE-BAFBF082851B}" presName="composite" presStyleCnt="0"/>
      <dgm:spPr/>
    </dgm:pt>
    <dgm:pt modelId="{B3CF2C76-7914-4C52-A61A-359925CBAFD8}" type="pres">
      <dgm:prSet presAssocID="{2774A2E0-C376-4528-8DCE-BAFBF082851B}" presName="parentText" presStyleLbl="alignNode1" presStyleIdx="9" presStyleCnt="10" custLinFactNeighborX="6047" custLinFactNeighborY="14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380D5-FFC6-48F9-9FAB-32037624F07B}" type="pres">
      <dgm:prSet presAssocID="{2774A2E0-C376-4528-8DCE-BAFBF082851B}" presName="descendantText" presStyleLbl="alignAcc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F94331-DBD0-456B-B19B-FDCEB8A7E934}" srcId="{5F37595E-ACFA-4B38-B4F3-116A2120BA2E}" destId="{9D840A2F-572D-47AC-AA13-D882E8EBADA8}" srcOrd="1" destOrd="0" parTransId="{0FF6B718-8AAC-4A42-BD76-3B49F9198BF6}" sibTransId="{2E8D3BC4-5C5A-4A9A-A7AB-6E96846B15FE}"/>
    <dgm:cxn modelId="{EB120826-73D9-46FB-B051-C33F7E688667}" srcId="{5F37595E-ACFA-4B38-B4F3-116A2120BA2E}" destId="{073FF175-977D-4FE4-89A8-FB01EC26B2A9}" srcOrd="8" destOrd="0" parTransId="{CA3CF5A2-6E18-42A7-ACBF-0AA46C7898C8}" sibTransId="{A6EB0AF9-40AA-4550-8EE7-037A159226BB}"/>
    <dgm:cxn modelId="{F3D7651D-CA5F-4B33-89CE-3E3C635BA57D}" type="presOf" srcId="{533C3FA0-CE4E-466E-9A48-34A3AA55F3B4}" destId="{716278A3-E23C-4FF0-A5A6-24B574EC2FD3}" srcOrd="0" destOrd="0" presId="urn:microsoft.com/office/officeart/2005/8/layout/chevron2"/>
    <dgm:cxn modelId="{4E6F4555-D57E-43A3-83F5-0E38F71F05FB}" type="presOf" srcId="{9D840A2F-572D-47AC-AA13-D882E8EBADA8}" destId="{8C1BFBCC-C68C-4725-969A-BBF70AE62118}" srcOrd="0" destOrd="0" presId="urn:microsoft.com/office/officeart/2005/8/layout/chevron2"/>
    <dgm:cxn modelId="{D1513110-B4AF-444B-BE70-ADD7EBAF05D7}" type="presOf" srcId="{F7BF8906-A48F-40FD-83EA-0CF4EAF5B00F}" destId="{679C06A4-B162-40BD-939C-7940889EFA77}" srcOrd="0" destOrd="0" presId="urn:microsoft.com/office/officeart/2005/8/layout/chevron2"/>
    <dgm:cxn modelId="{6571812F-411B-4ECA-BE4A-2A8F615337B0}" srcId="{5F37595E-ACFA-4B38-B4F3-116A2120BA2E}" destId="{A590999D-C679-429F-BE06-46539D6C0079}" srcOrd="3" destOrd="0" parTransId="{A37E1C81-BD92-42D8-84EE-1C281CBAA72D}" sibTransId="{4E1B908C-10DB-4306-8357-6EBF32901C3F}"/>
    <dgm:cxn modelId="{F807E412-78C5-459C-A0C2-208E6B1DCDC0}" srcId="{2774A2E0-C376-4528-8DCE-BAFBF082851B}" destId="{E7F36A5F-A97F-42C0-86D6-EB551A6A4AA8}" srcOrd="0" destOrd="0" parTransId="{683D2B6F-2980-4A01-B23B-626ACF40FACD}" sibTransId="{095FF151-4EA8-4912-88B1-4AE4CE835627}"/>
    <dgm:cxn modelId="{F6635682-826C-4A2B-85AD-AD6F38CB41D1}" srcId="{F7BF8906-A48F-40FD-83EA-0CF4EAF5B00F}" destId="{C771FE89-275D-4BB6-BE5B-6F32FAF946E8}" srcOrd="0" destOrd="0" parTransId="{486298A0-A859-4243-A68D-34F832E48309}" sibTransId="{E22C395F-31C6-42BB-B9D5-C0F207263F7F}"/>
    <dgm:cxn modelId="{42792550-EA1E-456C-A6B9-A75A85307BC9}" srcId="{188182FF-57A5-4B09-956F-8171A837BB5B}" destId="{19079E42-6F61-4026-B1A1-D44FC17A7884}" srcOrd="0" destOrd="0" parTransId="{50EB85CA-3A2A-4C81-ACE9-9CF2A652566A}" sibTransId="{501BFAEC-56A2-4983-AD0D-80202399B57F}"/>
    <dgm:cxn modelId="{0D92D4B7-C5DD-4CC0-818C-A089EA346BF7}" type="presOf" srcId="{78119D27-C4AA-4199-99DB-D136E1A62179}" destId="{1A92B204-BFDD-48E5-8122-14507D6426F8}" srcOrd="0" destOrd="0" presId="urn:microsoft.com/office/officeart/2005/8/layout/chevron2"/>
    <dgm:cxn modelId="{EF2320E4-8BA7-41D4-9A70-75CD41EE8FF6}" type="presOf" srcId="{A590999D-C679-429F-BE06-46539D6C0079}" destId="{C2C6EA0A-477D-4F83-893D-231EF8425871}" srcOrd="0" destOrd="0" presId="urn:microsoft.com/office/officeart/2005/8/layout/chevron2"/>
    <dgm:cxn modelId="{2DFF145A-0592-4FB2-ABF7-4A2A804F9FBC}" srcId="{5F37595E-ACFA-4B38-B4F3-116A2120BA2E}" destId="{2774A2E0-C376-4528-8DCE-BAFBF082851B}" srcOrd="9" destOrd="0" parTransId="{0923BC79-7BEF-42B4-82FD-0FFF9BB8BC57}" sibTransId="{7CFAA81C-459D-4399-AD0B-6128828710D5}"/>
    <dgm:cxn modelId="{12AB3603-B75A-49B7-86D6-AE42857C0D2E}" type="presOf" srcId="{C771FE89-275D-4BB6-BE5B-6F32FAF946E8}" destId="{997822FF-5099-45DB-8AB2-FC9E41F2DA40}" srcOrd="0" destOrd="0" presId="urn:microsoft.com/office/officeart/2005/8/layout/chevron2"/>
    <dgm:cxn modelId="{F0A53B7F-AED0-4C9E-BF9A-DD9B255E3D82}" type="presOf" srcId="{B01C99F9-80FC-4097-8A83-14565F8D1D03}" destId="{0BA61E94-04A4-410B-B651-FEFA1A88F3F5}" srcOrd="0" destOrd="0" presId="urn:microsoft.com/office/officeart/2005/8/layout/chevron2"/>
    <dgm:cxn modelId="{C77BA5DB-F89C-470C-839D-21FE6F7A1E61}" srcId="{5F37595E-ACFA-4B38-B4F3-116A2120BA2E}" destId="{F7BF8906-A48F-40FD-83EA-0CF4EAF5B00F}" srcOrd="2" destOrd="0" parTransId="{301D40D1-CCD5-46E0-BFB7-DBACF21D652F}" sibTransId="{261854B5-A292-4AE4-ACF2-0D1107D3FE42}"/>
    <dgm:cxn modelId="{2FBF7AC2-3AEB-447E-AA38-47125A62EAC8}" srcId="{5F37595E-ACFA-4B38-B4F3-116A2120BA2E}" destId="{78119D27-C4AA-4199-99DB-D136E1A62179}" srcOrd="4" destOrd="0" parTransId="{2496EC06-19EF-4FAE-91A1-F1348302087D}" sibTransId="{588BD27A-0D6D-4F41-95B7-12202BF403EB}"/>
    <dgm:cxn modelId="{D82FED8E-4CA1-4D0A-8BCA-9C6FA6CF1297}" type="presOf" srcId="{8102CB3E-6F58-4F20-A89B-5BDC40149477}" destId="{BB2A8857-7C05-47F9-91C7-2E2DDBE7FC07}" srcOrd="0" destOrd="0" presId="urn:microsoft.com/office/officeart/2005/8/layout/chevron2"/>
    <dgm:cxn modelId="{19CA2B6A-28D0-4205-9347-82AB85A44C50}" srcId="{9D840A2F-572D-47AC-AA13-D882E8EBADA8}" destId="{8102CB3E-6F58-4F20-A89B-5BDC40149477}" srcOrd="0" destOrd="0" parTransId="{BAB40B89-8CA5-4B24-92FC-46C2C6AB15BF}" sibTransId="{4BF1B216-450C-47FD-A6C3-1214467876B0}"/>
    <dgm:cxn modelId="{994D4DF2-8484-4454-95B7-DC61D7E66D72}" type="presOf" srcId="{660CA1C6-93E5-4D12-957E-3A4B06877F3E}" destId="{5179D2AF-0327-4831-88B4-494F9679BF8C}" srcOrd="0" destOrd="0" presId="urn:microsoft.com/office/officeart/2005/8/layout/chevron2"/>
    <dgm:cxn modelId="{CB6E2F6A-8408-4A46-AF55-B1EACDCFEBA3}" srcId="{78119D27-C4AA-4199-99DB-D136E1A62179}" destId="{CDBAF90C-79CD-4067-B1C4-A466A5AFBC0C}" srcOrd="0" destOrd="0" parTransId="{6963E9D8-7645-423A-8265-0EF3D8B81A13}" sibTransId="{A961384E-0DB5-4CFC-BA61-C1404BE33E63}"/>
    <dgm:cxn modelId="{D6E2B375-192C-42BE-92D7-566BA7A3257A}" srcId="{073FF175-977D-4FE4-89A8-FB01EC26B2A9}" destId="{772A6535-E266-4555-BC6A-354D32940446}" srcOrd="0" destOrd="0" parTransId="{ABB1F851-8EEE-4409-9175-1EBD957E0570}" sibTransId="{16F93C9E-BE98-4FBC-ABED-A06524D3E644}"/>
    <dgm:cxn modelId="{B6069208-B4F6-4170-A104-2F9E8C63C4F7}" type="presOf" srcId="{1DF2731A-0676-4E59-830E-5104DE1A93CC}" destId="{5CB45FCD-252B-4C86-9289-961D9DFF3DE6}" srcOrd="0" destOrd="0" presId="urn:microsoft.com/office/officeart/2005/8/layout/chevron2"/>
    <dgm:cxn modelId="{2A2179E8-1795-4A1D-B18C-1CDA810B49F4}" type="presOf" srcId="{19079E42-6F61-4026-B1A1-D44FC17A7884}" destId="{3FF81BE0-9347-4DE0-8241-A6513DE98F17}" srcOrd="0" destOrd="0" presId="urn:microsoft.com/office/officeart/2005/8/layout/chevron2"/>
    <dgm:cxn modelId="{42E37583-AF36-4002-BF26-A6DD66F3D2B5}" srcId="{533C3FA0-CE4E-466E-9A48-34A3AA55F3B4}" destId="{CAB30F1A-9D11-4347-B5FD-173010DA8173}" srcOrd="0" destOrd="0" parTransId="{8537B9AD-4D6D-4D42-8792-BB33E11BD7B9}" sibTransId="{FE77C57B-FA5D-41D8-B080-7EBD06B9D141}"/>
    <dgm:cxn modelId="{02758E4E-C0AB-4EF9-8588-8009A4DDC140}" type="presOf" srcId="{5F37595E-ACFA-4B38-B4F3-116A2120BA2E}" destId="{A0CD9483-60D3-4C32-926C-5FC0E3E884A3}" srcOrd="0" destOrd="0" presId="urn:microsoft.com/office/officeart/2005/8/layout/chevron2"/>
    <dgm:cxn modelId="{F78FAF84-1EAF-4BD5-8962-4D479582CF5D}" srcId="{A590999D-C679-429F-BE06-46539D6C0079}" destId="{B01C99F9-80FC-4097-8A83-14565F8D1D03}" srcOrd="0" destOrd="0" parTransId="{801B36C3-86DD-4813-9138-68509D947F11}" sibTransId="{EE9CE222-44D9-45A6-9CF3-9C69F2E67D3A}"/>
    <dgm:cxn modelId="{AE4575E1-7D17-4A02-8837-EB492D0C0B18}" srcId="{D9BBCF59-96D3-4064-97B9-226CA59DBEA6}" destId="{660CA1C6-93E5-4D12-957E-3A4B06877F3E}" srcOrd="0" destOrd="0" parTransId="{14C2FEA4-9479-48C7-AFD8-86CCF8549806}" sibTransId="{918AC361-EB2E-40F4-9EFC-D2B74AFE38B2}"/>
    <dgm:cxn modelId="{89EF9277-8710-42D2-A7AE-D3C8F7978FD8}" type="presOf" srcId="{073FF175-977D-4FE4-89A8-FB01EC26B2A9}" destId="{BE17FD2D-C92B-4CB3-911D-C4AD3A495F6D}" srcOrd="0" destOrd="0" presId="urn:microsoft.com/office/officeart/2005/8/layout/chevron2"/>
    <dgm:cxn modelId="{11335D07-08B9-4ED0-A8D4-3099D5EF4D83}" type="presOf" srcId="{2EEB2449-513A-40BF-9E19-40BD6E545345}" destId="{3FF81BE0-9347-4DE0-8241-A6513DE98F17}" srcOrd="0" destOrd="1" presId="urn:microsoft.com/office/officeart/2005/8/layout/chevron2"/>
    <dgm:cxn modelId="{935A3E1D-1127-4FF1-9464-2D26D90D908B}" srcId="{5F37595E-ACFA-4B38-B4F3-116A2120BA2E}" destId="{533C3FA0-CE4E-466E-9A48-34A3AA55F3B4}" srcOrd="5" destOrd="0" parTransId="{F6E2DE56-969E-4F07-8991-D8A2D47F89B2}" sibTransId="{A5F8736B-DF99-41F0-8A7A-2B4E64137940}"/>
    <dgm:cxn modelId="{C0F782CB-2D11-40DA-9D6A-E0CFC157A1F9}" type="presOf" srcId="{CDBAF90C-79CD-4067-B1C4-A466A5AFBC0C}" destId="{5DB727ED-DB84-4CE6-B17C-31651F7C41ED}" srcOrd="0" destOrd="0" presId="urn:microsoft.com/office/officeart/2005/8/layout/chevron2"/>
    <dgm:cxn modelId="{5678ACF4-BC36-4972-B428-F961ABD1AA9F}" type="presOf" srcId="{E7F36A5F-A97F-42C0-86D6-EB551A6A4AA8}" destId="{3A7380D5-FFC6-48F9-9FAB-32037624F07B}" srcOrd="0" destOrd="0" presId="urn:microsoft.com/office/officeart/2005/8/layout/chevron2"/>
    <dgm:cxn modelId="{A31092B1-E905-4222-B419-12EC53DA3AE9}" type="presOf" srcId="{D9BBCF59-96D3-4064-97B9-226CA59DBEA6}" destId="{206F96BC-FFAE-438F-8C3B-ED9BDD239C32}" srcOrd="0" destOrd="0" presId="urn:microsoft.com/office/officeart/2005/8/layout/chevron2"/>
    <dgm:cxn modelId="{5039FBEC-0555-4F92-84D2-0DA12B37B052}" srcId="{1DF2731A-0676-4E59-830E-5104DE1A93CC}" destId="{8F46DA1E-8203-4A93-A293-3F9422EA9E75}" srcOrd="0" destOrd="0" parTransId="{0B2049FC-17A0-4A84-8243-F5D964E79675}" sibTransId="{C29641FB-076F-4132-9110-778B5F63991D}"/>
    <dgm:cxn modelId="{C1E44B4C-7925-4D8F-8CEF-BF284A712A89}" srcId="{5F37595E-ACFA-4B38-B4F3-116A2120BA2E}" destId="{D9BBCF59-96D3-4064-97B9-226CA59DBEA6}" srcOrd="6" destOrd="0" parTransId="{A6B956A9-38F7-4348-86B8-9CA20A2357A8}" sibTransId="{6021A754-6F3C-4E2C-A08B-87F91A2394C6}"/>
    <dgm:cxn modelId="{A6AF5905-F4CE-439C-AD46-BA4387593F8F}" srcId="{5F37595E-ACFA-4B38-B4F3-116A2120BA2E}" destId="{188182FF-57A5-4B09-956F-8171A837BB5B}" srcOrd="7" destOrd="0" parTransId="{240CD673-A5F2-46BC-AF4E-5503D178A761}" sibTransId="{BBED7589-C51C-4797-A814-683226D51A60}"/>
    <dgm:cxn modelId="{E8EC8E17-B5BB-4ED5-8B7B-1F5F3851CA78}" type="presOf" srcId="{8F46DA1E-8203-4A93-A293-3F9422EA9E75}" destId="{D78D3661-CB31-41B6-839A-3C1572BE49B1}" srcOrd="0" destOrd="0" presId="urn:microsoft.com/office/officeart/2005/8/layout/chevron2"/>
    <dgm:cxn modelId="{9C2E8FDF-1B34-49C0-9640-0F48763D236C}" type="presOf" srcId="{772A6535-E266-4555-BC6A-354D32940446}" destId="{BDC3EC08-BA8C-4A3A-853C-F0EF7A2F2677}" srcOrd="0" destOrd="0" presId="urn:microsoft.com/office/officeart/2005/8/layout/chevron2"/>
    <dgm:cxn modelId="{3880D892-EF3E-4046-AE12-F0AF49C059EF}" type="presOf" srcId="{188182FF-57A5-4B09-956F-8171A837BB5B}" destId="{1F9A9F6D-09D9-4DEA-875D-66055ECC3A8F}" srcOrd="0" destOrd="0" presId="urn:microsoft.com/office/officeart/2005/8/layout/chevron2"/>
    <dgm:cxn modelId="{0874A6B1-1E4A-4B03-A8AA-CB0767B9026C}" srcId="{188182FF-57A5-4B09-956F-8171A837BB5B}" destId="{2EEB2449-513A-40BF-9E19-40BD6E545345}" srcOrd="1" destOrd="0" parTransId="{0CAF0254-3E90-4AA1-BCB7-123150824F85}" sibTransId="{4E643446-F538-461C-95CC-332B5EF0211F}"/>
    <dgm:cxn modelId="{C6561CAE-5B64-4D31-BC29-1F11FB44D7FF}" type="presOf" srcId="{CAB30F1A-9D11-4347-B5FD-173010DA8173}" destId="{DD8CD78F-5F89-46EB-8515-20A0BBFDE7E3}" srcOrd="0" destOrd="0" presId="urn:microsoft.com/office/officeart/2005/8/layout/chevron2"/>
    <dgm:cxn modelId="{96546567-7D3E-42D2-87E7-78ED83C9216D}" srcId="{5F37595E-ACFA-4B38-B4F3-116A2120BA2E}" destId="{1DF2731A-0676-4E59-830E-5104DE1A93CC}" srcOrd="0" destOrd="0" parTransId="{D0CE1ED9-E06B-401A-B25F-85CCD73AA79E}" sibTransId="{4364047F-5348-4235-82CC-3879CB74AB7B}"/>
    <dgm:cxn modelId="{5F3A58CD-9744-4050-8A4E-2270882E6FD5}" type="presOf" srcId="{2774A2E0-C376-4528-8DCE-BAFBF082851B}" destId="{B3CF2C76-7914-4C52-A61A-359925CBAFD8}" srcOrd="0" destOrd="0" presId="urn:microsoft.com/office/officeart/2005/8/layout/chevron2"/>
    <dgm:cxn modelId="{DBE733AF-F7D3-49C3-9139-438796F1A3C4}" type="presParOf" srcId="{A0CD9483-60D3-4C32-926C-5FC0E3E884A3}" destId="{58E652AD-A133-439D-AAEF-36696604692B}" srcOrd="0" destOrd="0" presId="urn:microsoft.com/office/officeart/2005/8/layout/chevron2"/>
    <dgm:cxn modelId="{5D1DAA51-1491-438B-85C6-21B22904BBA0}" type="presParOf" srcId="{58E652AD-A133-439D-AAEF-36696604692B}" destId="{5CB45FCD-252B-4C86-9289-961D9DFF3DE6}" srcOrd="0" destOrd="0" presId="urn:microsoft.com/office/officeart/2005/8/layout/chevron2"/>
    <dgm:cxn modelId="{D7962BEB-E878-43F2-AD03-73641C816527}" type="presParOf" srcId="{58E652AD-A133-439D-AAEF-36696604692B}" destId="{D78D3661-CB31-41B6-839A-3C1572BE49B1}" srcOrd="1" destOrd="0" presId="urn:microsoft.com/office/officeart/2005/8/layout/chevron2"/>
    <dgm:cxn modelId="{E2A7A785-90CA-46B5-9AD9-7FE029BB5727}" type="presParOf" srcId="{A0CD9483-60D3-4C32-926C-5FC0E3E884A3}" destId="{36FAE1E0-170B-43A3-8C6D-B4A8631AA31A}" srcOrd="1" destOrd="0" presId="urn:microsoft.com/office/officeart/2005/8/layout/chevron2"/>
    <dgm:cxn modelId="{2C9D2776-54ED-42F7-A815-93371B60BDD4}" type="presParOf" srcId="{A0CD9483-60D3-4C32-926C-5FC0E3E884A3}" destId="{145D1949-3429-49AB-B18C-333BF76ADCFF}" srcOrd="2" destOrd="0" presId="urn:microsoft.com/office/officeart/2005/8/layout/chevron2"/>
    <dgm:cxn modelId="{5F33F461-D201-4859-81E1-EF5A8704D670}" type="presParOf" srcId="{145D1949-3429-49AB-B18C-333BF76ADCFF}" destId="{8C1BFBCC-C68C-4725-969A-BBF70AE62118}" srcOrd="0" destOrd="0" presId="urn:microsoft.com/office/officeart/2005/8/layout/chevron2"/>
    <dgm:cxn modelId="{D2AB69F1-D3DA-4C3B-B582-334D98EC964D}" type="presParOf" srcId="{145D1949-3429-49AB-B18C-333BF76ADCFF}" destId="{BB2A8857-7C05-47F9-91C7-2E2DDBE7FC07}" srcOrd="1" destOrd="0" presId="urn:microsoft.com/office/officeart/2005/8/layout/chevron2"/>
    <dgm:cxn modelId="{BB272F02-2500-4A01-B4D1-04B9DE7138D3}" type="presParOf" srcId="{A0CD9483-60D3-4C32-926C-5FC0E3E884A3}" destId="{2B75F91D-7BFD-4429-B8E9-8FD73B770AE1}" srcOrd="3" destOrd="0" presId="urn:microsoft.com/office/officeart/2005/8/layout/chevron2"/>
    <dgm:cxn modelId="{DECD1C12-E93B-4DD7-8887-F912FF384231}" type="presParOf" srcId="{A0CD9483-60D3-4C32-926C-5FC0E3E884A3}" destId="{A59D64DF-84B1-4196-B30B-2DC96327AD9C}" srcOrd="4" destOrd="0" presId="urn:microsoft.com/office/officeart/2005/8/layout/chevron2"/>
    <dgm:cxn modelId="{ADEE3CB0-FF42-4193-B561-CC551B27EB9C}" type="presParOf" srcId="{A59D64DF-84B1-4196-B30B-2DC96327AD9C}" destId="{679C06A4-B162-40BD-939C-7940889EFA77}" srcOrd="0" destOrd="0" presId="urn:microsoft.com/office/officeart/2005/8/layout/chevron2"/>
    <dgm:cxn modelId="{0A976721-1C2F-4B78-8477-2948FC42BEFB}" type="presParOf" srcId="{A59D64DF-84B1-4196-B30B-2DC96327AD9C}" destId="{997822FF-5099-45DB-8AB2-FC9E41F2DA40}" srcOrd="1" destOrd="0" presId="urn:microsoft.com/office/officeart/2005/8/layout/chevron2"/>
    <dgm:cxn modelId="{5A09B0D6-67DA-40AE-8866-B69D77DF6718}" type="presParOf" srcId="{A0CD9483-60D3-4C32-926C-5FC0E3E884A3}" destId="{5E7E0567-6471-4ADD-98E9-DC4FE0ED9A29}" srcOrd="5" destOrd="0" presId="urn:microsoft.com/office/officeart/2005/8/layout/chevron2"/>
    <dgm:cxn modelId="{0C6109AB-51EC-4BEC-BD09-C7531839FDEF}" type="presParOf" srcId="{A0CD9483-60D3-4C32-926C-5FC0E3E884A3}" destId="{96A694B4-1084-488C-B53C-D6B66BC68BA2}" srcOrd="6" destOrd="0" presId="urn:microsoft.com/office/officeart/2005/8/layout/chevron2"/>
    <dgm:cxn modelId="{2FDCC240-0593-4362-9EB3-0B2F46940D8D}" type="presParOf" srcId="{96A694B4-1084-488C-B53C-D6B66BC68BA2}" destId="{C2C6EA0A-477D-4F83-893D-231EF8425871}" srcOrd="0" destOrd="0" presId="urn:microsoft.com/office/officeart/2005/8/layout/chevron2"/>
    <dgm:cxn modelId="{D44DEAB0-1982-416B-90E8-6BCD582BDCB0}" type="presParOf" srcId="{96A694B4-1084-488C-B53C-D6B66BC68BA2}" destId="{0BA61E94-04A4-410B-B651-FEFA1A88F3F5}" srcOrd="1" destOrd="0" presId="urn:microsoft.com/office/officeart/2005/8/layout/chevron2"/>
    <dgm:cxn modelId="{1476D664-0937-4F84-9ACF-21E55499BE44}" type="presParOf" srcId="{A0CD9483-60D3-4C32-926C-5FC0E3E884A3}" destId="{1EF04E90-9262-498C-B08C-CB24067D172F}" srcOrd="7" destOrd="0" presId="urn:microsoft.com/office/officeart/2005/8/layout/chevron2"/>
    <dgm:cxn modelId="{E04274AD-D649-4B26-9C33-8EF34DA7613C}" type="presParOf" srcId="{A0CD9483-60D3-4C32-926C-5FC0E3E884A3}" destId="{D5D6D3E1-300C-4F0A-B03E-004B76E238EF}" srcOrd="8" destOrd="0" presId="urn:microsoft.com/office/officeart/2005/8/layout/chevron2"/>
    <dgm:cxn modelId="{DD6CA604-57C3-4DE9-970F-2BEE1CD03E39}" type="presParOf" srcId="{D5D6D3E1-300C-4F0A-B03E-004B76E238EF}" destId="{1A92B204-BFDD-48E5-8122-14507D6426F8}" srcOrd="0" destOrd="0" presId="urn:microsoft.com/office/officeart/2005/8/layout/chevron2"/>
    <dgm:cxn modelId="{D54BBF61-AE80-47ED-894E-7E947DC228A2}" type="presParOf" srcId="{D5D6D3E1-300C-4F0A-B03E-004B76E238EF}" destId="{5DB727ED-DB84-4CE6-B17C-31651F7C41ED}" srcOrd="1" destOrd="0" presId="urn:microsoft.com/office/officeart/2005/8/layout/chevron2"/>
    <dgm:cxn modelId="{69E97EEE-5F2D-4508-80EE-207CCD135F41}" type="presParOf" srcId="{A0CD9483-60D3-4C32-926C-5FC0E3E884A3}" destId="{A1B61B75-90B8-4CA5-B406-1E807F4A345D}" srcOrd="9" destOrd="0" presId="urn:microsoft.com/office/officeart/2005/8/layout/chevron2"/>
    <dgm:cxn modelId="{D4AD693A-75AC-48C9-BA4A-24DD08697E00}" type="presParOf" srcId="{A0CD9483-60D3-4C32-926C-5FC0E3E884A3}" destId="{16AD01DD-4A83-4402-94E7-6FE4A06136D7}" srcOrd="10" destOrd="0" presId="urn:microsoft.com/office/officeart/2005/8/layout/chevron2"/>
    <dgm:cxn modelId="{46BCD745-76FD-43E8-878F-5E9529FC1296}" type="presParOf" srcId="{16AD01DD-4A83-4402-94E7-6FE4A06136D7}" destId="{716278A3-E23C-4FF0-A5A6-24B574EC2FD3}" srcOrd="0" destOrd="0" presId="urn:microsoft.com/office/officeart/2005/8/layout/chevron2"/>
    <dgm:cxn modelId="{FE57B620-E67F-4E04-8A39-D16FC57E31CF}" type="presParOf" srcId="{16AD01DD-4A83-4402-94E7-6FE4A06136D7}" destId="{DD8CD78F-5F89-46EB-8515-20A0BBFDE7E3}" srcOrd="1" destOrd="0" presId="urn:microsoft.com/office/officeart/2005/8/layout/chevron2"/>
    <dgm:cxn modelId="{C808B0D9-F62B-41B0-AE8E-DB22E5CD54C9}" type="presParOf" srcId="{A0CD9483-60D3-4C32-926C-5FC0E3E884A3}" destId="{69D32FB3-A8AA-441F-B3E8-E2E94AF16E40}" srcOrd="11" destOrd="0" presId="urn:microsoft.com/office/officeart/2005/8/layout/chevron2"/>
    <dgm:cxn modelId="{17B271B4-9AD9-488C-A527-483141405B46}" type="presParOf" srcId="{A0CD9483-60D3-4C32-926C-5FC0E3E884A3}" destId="{374EB8D1-2640-4677-959E-CCC4493A8EB3}" srcOrd="12" destOrd="0" presId="urn:microsoft.com/office/officeart/2005/8/layout/chevron2"/>
    <dgm:cxn modelId="{1FDEBC7D-DE0A-41CA-BAD4-E923E6033097}" type="presParOf" srcId="{374EB8D1-2640-4677-959E-CCC4493A8EB3}" destId="{206F96BC-FFAE-438F-8C3B-ED9BDD239C32}" srcOrd="0" destOrd="0" presId="urn:microsoft.com/office/officeart/2005/8/layout/chevron2"/>
    <dgm:cxn modelId="{8072A6A6-8F4E-42E1-8FAA-0DF0AA52D07D}" type="presParOf" srcId="{374EB8D1-2640-4677-959E-CCC4493A8EB3}" destId="{5179D2AF-0327-4831-88B4-494F9679BF8C}" srcOrd="1" destOrd="0" presId="urn:microsoft.com/office/officeart/2005/8/layout/chevron2"/>
    <dgm:cxn modelId="{E00BB286-D642-44FF-B801-14C40F1A6D9D}" type="presParOf" srcId="{A0CD9483-60D3-4C32-926C-5FC0E3E884A3}" destId="{A68F1152-EB2C-44FD-A1E3-D51C50D2C457}" srcOrd="13" destOrd="0" presId="urn:microsoft.com/office/officeart/2005/8/layout/chevron2"/>
    <dgm:cxn modelId="{F66FFC9D-995D-4720-B886-9AFFC609B907}" type="presParOf" srcId="{A0CD9483-60D3-4C32-926C-5FC0E3E884A3}" destId="{FC96EC5A-AEA2-425B-A683-EB48A5D41F86}" srcOrd="14" destOrd="0" presId="urn:microsoft.com/office/officeart/2005/8/layout/chevron2"/>
    <dgm:cxn modelId="{9BEFEF11-2C8D-41FD-A3F5-CB4D24260A4C}" type="presParOf" srcId="{FC96EC5A-AEA2-425B-A683-EB48A5D41F86}" destId="{1F9A9F6D-09D9-4DEA-875D-66055ECC3A8F}" srcOrd="0" destOrd="0" presId="urn:microsoft.com/office/officeart/2005/8/layout/chevron2"/>
    <dgm:cxn modelId="{5470A39F-59FA-492E-A640-9C53206A4E1C}" type="presParOf" srcId="{FC96EC5A-AEA2-425B-A683-EB48A5D41F86}" destId="{3FF81BE0-9347-4DE0-8241-A6513DE98F17}" srcOrd="1" destOrd="0" presId="urn:microsoft.com/office/officeart/2005/8/layout/chevron2"/>
    <dgm:cxn modelId="{D44D281E-BD35-49C3-A7FA-ABBE7C27AA8D}" type="presParOf" srcId="{A0CD9483-60D3-4C32-926C-5FC0E3E884A3}" destId="{56B25472-7299-4E21-8121-D24DD42DE547}" srcOrd="15" destOrd="0" presId="urn:microsoft.com/office/officeart/2005/8/layout/chevron2"/>
    <dgm:cxn modelId="{0F6A8D55-B293-4E2D-B95E-71FD0C2E1AEB}" type="presParOf" srcId="{A0CD9483-60D3-4C32-926C-5FC0E3E884A3}" destId="{932AF706-B64A-454A-B702-9FA962A3C22F}" srcOrd="16" destOrd="0" presId="urn:microsoft.com/office/officeart/2005/8/layout/chevron2"/>
    <dgm:cxn modelId="{0F601DAB-D556-41F1-819E-1A5C55CDA331}" type="presParOf" srcId="{932AF706-B64A-454A-B702-9FA962A3C22F}" destId="{BE17FD2D-C92B-4CB3-911D-C4AD3A495F6D}" srcOrd="0" destOrd="0" presId="urn:microsoft.com/office/officeart/2005/8/layout/chevron2"/>
    <dgm:cxn modelId="{0E68BB2D-3221-4F62-8362-484CF2ED4671}" type="presParOf" srcId="{932AF706-B64A-454A-B702-9FA962A3C22F}" destId="{BDC3EC08-BA8C-4A3A-853C-F0EF7A2F2677}" srcOrd="1" destOrd="0" presId="urn:microsoft.com/office/officeart/2005/8/layout/chevron2"/>
    <dgm:cxn modelId="{89011B8C-4979-4E82-8FA7-306366588E0B}" type="presParOf" srcId="{A0CD9483-60D3-4C32-926C-5FC0E3E884A3}" destId="{524559B9-1B9B-4C33-97BB-5599FD10D7C0}" srcOrd="17" destOrd="0" presId="urn:microsoft.com/office/officeart/2005/8/layout/chevron2"/>
    <dgm:cxn modelId="{85667A41-0471-4F62-8A30-6E1E47C8E0CD}" type="presParOf" srcId="{A0CD9483-60D3-4C32-926C-5FC0E3E884A3}" destId="{3DE35CC3-16A8-47E6-AB49-56D8531F6F7A}" srcOrd="18" destOrd="0" presId="urn:microsoft.com/office/officeart/2005/8/layout/chevron2"/>
    <dgm:cxn modelId="{B09A22C1-E43F-4236-8170-1E280DE1811B}" type="presParOf" srcId="{3DE35CC3-16A8-47E6-AB49-56D8531F6F7A}" destId="{B3CF2C76-7914-4C52-A61A-359925CBAFD8}" srcOrd="0" destOrd="0" presId="urn:microsoft.com/office/officeart/2005/8/layout/chevron2"/>
    <dgm:cxn modelId="{EA0C58C9-D328-44E3-8608-60B3FA3003BA}" type="presParOf" srcId="{3DE35CC3-16A8-47E6-AB49-56D8531F6F7A}" destId="{3A7380D5-FFC6-48F9-9FAB-32037624F07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E0E22E-4CE9-4151-B7D8-6AD209FFF59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DA659C7-B343-490B-8D40-F1F9684655DF}">
      <dgm:prSet phldrT="[Текст]" custT="1"/>
      <dgm:spPr>
        <a:solidFill>
          <a:schemeClr val="accent6">
            <a:lumMod val="40000"/>
            <a:lumOff val="60000"/>
            <a:alpha val="5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100" b="1" i="1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Профессионально-деятельностная</a:t>
          </a:r>
          <a:endParaRPr lang="ru-RU" sz="11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E4220CF-FCF0-40AD-B033-063C69FAFC10}" type="parTrans" cxnId="{4ECE6122-DCEF-4CA0-B084-9A24D11A47BB}">
      <dgm:prSet/>
      <dgm:spPr/>
      <dgm:t>
        <a:bodyPr/>
        <a:lstStyle/>
        <a:p>
          <a:endParaRPr lang="ru-RU"/>
        </a:p>
      </dgm:t>
    </dgm:pt>
    <dgm:pt modelId="{A4066807-2E21-4EF6-9846-9F2E614ADC54}" type="sibTrans" cxnId="{4ECE6122-DCEF-4CA0-B084-9A24D11A47BB}">
      <dgm:prSet/>
      <dgm:spPr/>
      <dgm:t>
        <a:bodyPr/>
        <a:lstStyle/>
        <a:p>
          <a:endParaRPr lang="ru-RU"/>
        </a:p>
      </dgm:t>
    </dgm:pt>
    <dgm:pt modelId="{32F4A039-58E2-491D-BEF6-5F6A8206E967}">
      <dgm:prSet phldrT="[Текст]" custT="1"/>
      <dgm:spPr>
        <a:solidFill>
          <a:schemeClr val="accent6">
            <a:lumMod val="40000"/>
            <a:lumOff val="60000"/>
            <a:alpha val="5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1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Социально-личностная</a:t>
          </a:r>
          <a:endParaRPr lang="ru-RU" sz="11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53EEE8E-7E1F-4006-85C4-2A307A28E4CA}" type="parTrans" cxnId="{A1911CC8-5916-4F9B-A6D9-254AB96AC0ED}">
      <dgm:prSet/>
      <dgm:spPr/>
      <dgm:t>
        <a:bodyPr/>
        <a:lstStyle/>
        <a:p>
          <a:endParaRPr lang="ru-RU"/>
        </a:p>
      </dgm:t>
    </dgm:pt>
    <dgm:pt modelId="{34C8251D-21CF-435F-9AE7-63D34AC82D96}" type="sibTrans" cxnId="{A1911CC8-5916-4F9B-A6D9-254AB96AC0ED}">
      <dgm:prSet/>
      <dgm:spPr/>
      <dgm:t>
        <a:bodyPr/>
        <a:lstStyle/>
        <a:p>
          <a:endParaRPr lang="ru-RU"/>
        </a:p>
      </dgm:t>
    </dgm:pt>
    <dgm:pt modelId="{C9B1286C-A189-4CB7-A854-7DBEA6AE0F46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1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Профессионально-творческая</a:t>
          </a:r>
          <a:endParaRPr lang="ru-RU" sz="11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530A1DD-3476-4338-AE7E-472D5BB040D9}" type="parTrans" cxnId="{3CE00AC9-F145-4789-BB93-057C7DB891AB}">
      <dgm:prSet/>
      <dgm:spPr/>
      <dgm:t>
        <a:bodyPr/>
        <a:lstStyle/>
        <a:p>
          <a:endParaRPr lang="ru-RU"/>
        </a:p>
      </dgm:t>
    </dgm:pt>
    <dgm:pt modelId="{456F9042-3055-4C4F-8204-DF7AC052592C}" type="sibTrans" cxnId="{3CE00AC9-F145-4789-BB93-057C7DB891AB}">
      <dgm:prSet/>
      <dgm:spPr/>
      <dgm:t>
        <a:bodyPr/>
        <a:lstStyle/>
        <a:p>
          <a:endParaRPr lang="ru-RU"/>
        </a:p>
      </dgm:t>
    </dgm:pt>
    <dgm:pt modelId="{BF9BF712-B68A-48C8-BC0B-C8DABCAB4F7B}" type="pres">
      <dgm:prSet presAssocID="{67E0E22E-4CE9-4151-B7D8-6AD209FFF592}" presName="compositeShape" presStyleCnt="0">
        <dgm:presLayoutVars>
          <dgm:chMax val="7"/>
          <dgm:dir/>
          <dgm:resizeHandles val="exact"/>
        </dgm:presLayoutVars>
      </dgm:prSet>
      <dgm:spPr/>
    </dgm:pt>
    <dgm:pt modelId="{440F3C5E-D114-408B-A4DD-885789FE7BD3}" type="pres">
      <dgm:prSet presAssocID="{7DA659C7-B343-490B-8D40-F1F9684655DF}" presName="circ1" presStyleLbl="vennNode1" presStyleIdx="0" presStyleCnt="3"/>
      <dgm:spPr/>
      <dgm:t>
        <a:bodyPr/>
        <a:lstStyle/>
        <a:p>
          <a:endParaRPr lang="ru-RU"/>
        </a:p>
      </dgm:t>
    </dgm:pt>
    <dgm:pt modelId="{496E95B9-B8D0-4930-BEC4-8A2D86311468}" type="pres">
      <dgm:prSet presAssocID="{7DA659C7-B343-490B-8D40-F1F9684655D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35146A-3495-45F3-9D51-64B928CC3CE2}" type="pres">
      <dgm:prSet presAssocID="{32F4A039-58E2-491D-BEF6-5F6A8206E967}" presName="circ2" presStyleLbl="vennNode1" presStyleIdx="1" presStyleCnt="3"/>
      <dgm:spPr/>
      <dgm:t>
        <a:bodyPr/>
        <a:lstStyle/>
        <a:p>
          <a:endParaRPr lang="ru-RU"/>
        </a:p>
      </dgm:t>
    </dgm:pt>
    <dgm:pt modelId="{23CF108C-EFD0-4940-A58A-4914AD4AC8AC}" type="pres">
      <dgm:prSet presAssocID="{32F4A039-58E2-491D-BEF6-5F6A8206E96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88973-625A-4D2C-895A-1B748942E69E}" type="pres">
      <dgm:prSet presAssocID="{C9B1286C-A189-4CB7-A854-7DBEA6AE0F46}" presName="circ3" presStyleLbl="vennNode1" presStyleIdx="2" presStyleCnt="3"/>
      <dgm:spPr/>
      <dgm:t>
        <a:bodyPr/>
        <a:lstStyle/>
        <a:p>
          <a:endParaRPr lang="ru-RU"/>
        </a:p>
      </dgm:t>
    </dgm:pt>
    <dgm:pt modelId="{3610C6CE-69F7-470B-8457-5C86B4C5E4E5}" type="pres">
      <dgm:prSet presAssocID="{C9B1286C-A189-4CB7-A854-7DBEA6AE0F4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FAC98E-0616-45E2-8319-78BCE1822CBB}" type="presOf" srcId="{32F4A039-58E2-491D-BEF6-5F6A8206E967}" destId="{2335146A-3495-45F3-9D51-64B928CC3CE2}" srcOrd="0" destOrd="0" presId="urn:microsoft.com/office/officeart/2005/8/layout/venn1"/>
    <dgm:cxn modelId="{64697B0C-EAC1-4BB4-A017-BA9AA3A62EC9}" type="presOf" srcId="{C9B1286C-A189-4CB7-A854-7DBEA6AE0F46}" destId="{3610C6CE-69F7-470B-8457-5C86B4C5E4E5}" srcOrd="1" destOrd="0" presId="urn:microsoft.com/office/officeart/2005/8/layout/venn1"/>
    <dgm:cxn modelId="{A1911CC8-5916-4F9B-A6D9-254AB96AC0ED}" srcId="{67E0E22E-4CE9-4151-B7D8-6AD209FFF592}" destId="{32F4A039-58E2-491D-BEF6-5F6A8206E967}" srcOrd="1" destOrd="0" parTransId="{F53EEE8E-7E1F-4006-85C4-2A307A28E4CA}" sibTransId="{34C8251D-21CF-435F-9AE7-63D34AC82D96}"/>
    <dgm:cxn modelId="{3CE00AC9-F145-4789-BB93-057C7DB891AB}" srcId="{67E0E22E-4CE9-4151-B7D8-6AD209FFF592}" destId="{C9B1286C-A189-4CB7-A854-7DBEA6AE0F46}" srcOrd="2" destOrd="0" parTransId="{1530A1DD-3476-4338-AE7E-472D5BB040D9}" sibTransId="{456F9042-3055-4C4F-8204-DF7AC052592C}"/>
    <dgm:cxn modelId="{09E046E4-94C9-4740-A244-0FCC5DCCD44E}" type="presOf" srcId="{32F4A039-58E2-491D-BEF6-5F6A8206E967}" destId="{23CF108C-EFD0-4940-A58A-4914AD4AC8AC}" srcOrd="1" destOrd="0" presId="urn:microsoft.com/office/officeart/2005/8/layout/venn1"/>
    <dgm:cxn modelId="{4ECE6122-DCEF-4CA0-B084-9A24D11A47BB}" srcId="{67E0E22E-4CE9-4151-B7D8-6AD209FFF592}" destId="{7DA659C7-B343-490B-8D40-F1F9684655DF}" srcOrd="0" destOrd="0" parTransId="{CE4220CF-FCF0-40AD-B033-063C69FAFC10}" sibTransId="{A4066807-2E21-4EF6-9846-9F2E614ADC54}"/>
    <dgm:cxn modelId="{D182B146-3EDE-4B3A-9B32-3A084E1AD2A4}" type="presOf" srcId="{67E0E22E-4CE9-4151-B7D8-6AD209FFF592}" destId="{BF9BF712-B68A-48C8-BC0B-C8DABCAB4F7B}" srcOrd="0" destOrd="0" presId="urn:microsoft.com/office/officeart/2005/8/layout/venn1"/>
    <dgm:cxn modelId="{62E995BB-2A75-4467-8680-19DA999ACB94}" type="presOf" srcId="{7DA659C7-B343-490B-8D40-F1F9684655DF}" destId="{496E95B9-B8D0-4930-BEC4-8A2D86311468}" srcOrd="1" destOrd="0" presId="urn:microsoft.com/office/officeart/2005/8/layout/venn1"/>
    <dgm:cxn modelId="{717E0492-7DB9-4BD6-ACDE-0718ED0FEB25}" type="presOf" srcId="{7DA659C7-B343-490B-8D40-F1F9684655DF}" destId="{440F3C5E-D114-408B-A4DD-885789FE7BD3}" srcOrd="0" destOrd="0" presId="urn:microsoft.com/office/officeart/2005/8/layout/venn1"/>
    <dgm:cxn modelId="{993A5A43-9B5E-48A2-B987-EF88DE4467A3}" type="presOf" srcId="{C9B1286C-A189-4CB7-A854-7DBEA6AE0F46}" destId="{04C88973-625A-4D2C-895A-1B748942E69E}" srcOrd="0" destOrd="0" presId="urn:microsoft.com/office/officeart/2005/8/layout/venn1"/>
    <dgm:cxn modelId="{4FF01530-6DAF-4D6F-B7AC-27055145DDF4}" type="presParOf" srcId="{BF9BF712-B68A-48C8-BC0B-C8DABCAB4F7B}" destId="{440F3C5E-D114-408B-A4DD-885789FE7BD3}" srcOrd="0" destOrd="0" presId="urn:microsoft.com/office/officeart/2005/8/layout/venn1"/>
    <dgm:cxn modelId="{A7D67A2D-EEDB-4D2C-8998-B69FBF80B4AC}" type="presParOf" srcId="{BF9BF712-B68A-48C8-BC0B-C8DABCAB4F7B}" destId="{496E95B9-B8D0-4930-BEC4-8A2D86311468}" srcOrd="1" destOrd="0" presId="urn:microsoft.com/office/officeart/2005/8/layout/venn1"/>
    <dgm:cxn modelId="{36D5CEE8-B629-48A1-A065-AFECC3C9C1BF}" type="presParOf" srcId="{BF9BF712-B68A-48C8-BC0B-C8DABCAB4F7B}" destId="{2335146A-3495-45F3-9D51-64B928CC3CE2}" srcOrd="2" destOrd="0" presId="urn:microsoft.com/office/officeart/2005/8/layout/venn1"/>
    <dgm:cxn modelId="{0B62E370-B445-4BD8-9209-183D6952A74E}" type="presParOf" srcId="{BF9BF712-B68A-48C8-BC0B-C8DABCAB4F7B}" destId="{23CF108C-EFD0-4940-A58A-4914AD4AC8AC}" srcOrd="3" destOrd="0" presId="urn:microsoft.com/office/officeart/2005/8/layout/venn1"/>
    <dgm:cxn modelId="{4AA924A9-92DF-4A8C-848F-CD3889FFAAAA}" type="presParOf" srcId="{BF9BF712-B68A-48C8-BC0B-C8DABCAB4F7B}" destId="{04C88973-625A-4D2C-895A-1B748942E69E}" srcOrd="4" destOrd="0" presId="urn:microsoft.com/office/officeart/2005/8/layout/venn1"/>
    <dgm:cxn modelId="{1780AFF1-AE93-403C-959E-5B173AB3206F}" type="presParOf" srcId="{BF9BF712-B68A-48C8-BC0B-C8DABCAB4F7B}" destId="{3610C6CE-69F7-470B-8457-5C86B4C5E4E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838548-A3EE-4286-B76A-086602D4B4CF}">
      <dsp:nvSpPr>
        <dsp:cNvPr id="0" name=""/>
        <dsp:cNvSpPr/>
      </dsp:nvSpPr>
      <dsp:spPr>
        <a:xfrm>
          <a:off x="3026236" y="2019796"/>
          <a:ext cx="3371410" cy="3259694"/>
        </a:xfrm>
        <a:prstGeom prst="gear9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Технологическое, информационное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 научно-методическое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26236" y="2019796"/>
        <a:ext cx="3371410" cy="3259694"/>
      </dsp:txXfrm>
    </dsp:sp>
    <dsp:sp modelId="{98EB19EA-1608-48C8-A86D-3786D6574B8A}">
      <dsp:nvSpPr>
        <dsp:cNvPr id="0" name=""/>
        <dsp:cNvSpPr/>
      </dsp:nvSpPr>
      <dsp:spPr>
        <a:xfrm>
          <a:off x="874222" y="1431373"/>
          <a:ext cx="2889764" cy="2631560"/>
        </a:xfrm>
        <a:prstGeom prst="gear6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Инструментальное сопровождение</a:t>
          </a:r>
          <a:endParaRPr lang="ru-RU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74222" y="1431373"/>
        <a:ext cx="2889764" cy="2631560"/>
      </dsp:txXfrm>
    </dsp:sp>
    <dsp:sp modelId="{54B4B127-ED15-4D38-BAC5-2248456166CA}">
      <dsp:nvSpPr>
        <dsp:cNvPr id="0" name=""/>
        <dsp:cNvSpPr/>
      </dsp:nvSpPr>
      <dsp:spPr>
        <a:xfrm rot="20700000">
          <a:off x="2623635" y="3905"/>
          <a:ext cx="2671278" cy="2461227"/>
        </a:xfrm>
        <a:prstGeom prst="gear6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Нормативное сопровождение</a:t>
          </a:r>
          <a:endParaRPr lang="ru-RU" sz="1600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21984" y="531265"/>
        <a:ext cx="1474581" cy="1406506"/>
      </dsp:txXfrm>
    </dsp:sp>
    <dsp:sp modelId="{58C3FD39-550F-4DAA-AFC3-0EE9F0C27B4C}">
      <dsp:nvSpPr>
        <dsp:cNvPr id="0" name=""/>
        <dsp:cNvSpPr/>
      </dsp:nvSpPr>
      <dsp:spPr>
        <a:xfrm>
          <a:off x="3641832" y="1632962"/>
          <a:ext cx="3505666" cy="3505666"/>
        </a:xfrm>
        <a:prstGeom prst="circularArrow">
          <a:avLst>
            <a:gd name="adj1" fmla="val 4688"/>
            <a:gd name="adj2" fmla="val 299029"/>
            <a:gd name="adj3" fmla="val 2532189"/>
            <a:gd name="adj4" fmla="val 15827180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582ED-1425-4179-896A-C58CE3A16009}">
      <dsp:nvSpPr>
        <dsp:cNvPr id="0" name=""/>
        <dsp:cNvSpPr/>
      </dsp:nvSpPr>
      <dsp:spPr>
        <a:xfrm>
          <a:off x="448327" y="1135970"/>
          <a:ext cx="2547085" cy="254708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A073F-13B9-4A43-82C8-E9F25DAC4823}">
      <dsp:nvSpPr>
        <dsp:cNvPr id="0" name=""/>
        <dsp:cNvSpPr/>
      </dsp:nvSpPr>
      <dsp:spPr>
        <a:xfrm>
          <a:off x="2293862" y="-425642"/>
          <a:ext cx="2746271" cy="274627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B45FCD-252B-4C86-9289-961D9DFF3DE6}">
      <dsp:nvSpPr>
        <dsp:cNvPr id="0" name=""/>
        <dsp:cNvSpPr/>
      </dsp:nvSpPr>
      <dsp:spPr>
        <a:xfrm rot="5400000">
          <a:off x="-85278" y="93388"/>
          <a:ext cx="568522" cy="39796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5400000">
        <a:off x="-85278" y="93388"/>
        <a:ext cx="568522" cy="397965"/>
      </dsp:txXfrm>
    </dsp:sp>
    <dsp:sp modelId="{D78D3661-CB31-41B6-839A-3C1572BE49B1}">
      <dsp:nvSpPr>
        <dsp:cNvPr id="0" name=""/>
        <dsp:cNvSpPr/>
      </dsp:nvSpPr>
      <dsp:spPr>
        <a:xfrm rot="5400000">
          <a:off x="3763888" y="-3357812"/>
          <a:ext cx="369539" cy="7101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smtClean="0">
              <a:latin typeface="Times New Roman" pitchFamily="18" charset="0"/>
              <a:cs typeface="Times New Roman" pitchFamily="18" charset="0"/>
            </a:rPr>
            <a:t>внедрение нового содержания образования, форм и методов работ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63888" y="-3357812"/>
        <a:ext cx="369539" cy="7101384"/>
      </dsp:txXfrm>
    </dsp:sp>
    <dsp:sp modelId="{8C1BFBCC-C68C-4725-969A-BBF70AE62118}">
      <dsp:nvSpPr>
        <dsp:cNvPr id="0" name=""/>
        <dsp:cNvSpPr/>
      </dsp:nvSpPr>
      <dsp:spPr>
        <a:xfrm rot="5400000">
          <a:off x="-85278" y="604096"/>
          <a:ext cx="568522" cy="397965"/>
        </a:xfrm>
        <a:prstGeom prst="chevron">
          <a:avLst/>
        </a:prstGeom>
        <a:solidFill>
          <a:schemeClr val="accent5">
            <a:hueOff val="-344057"/>
            <a:satOff val="3449"/>
            <a:lumOff val="-2397"/>
            <a:alphaOff val="0"/>
          </a:schemeClr>
        </a:solidFill>
        <a:ln w="25400" cap="flat" cmpd="sng" algn="ctr">
          <a:solidFill>
            <a:schemeClr val="accent5">
              <a:hueOff val="-344057"/>
              <a:satOff val="3449"/>
              <a:lumOff val="-23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-85278" y="604096"/>
        <a:ext cx="568522" cy="397965"/>
      </dsp:txXfrm>
    </dsp:sp>
    <dsp:sp modelId="{BB2A8857-7C05-47F9-91C7-2E2DDBE7FC07}">
      <dsp:nvSpPr>
        <dsp:cNvPr id="0" name=""/>
        <dsp:cNvSpPr/>
      </dsp:nvSpPr>
      <dsp:spPr>
        <a:xfrm rot="5400000">
          <a:off x="3763888" y="-2846907"/>
          <a:ext cx="369539" cy="7101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44057"/>
              <a:satOff val="3449"/>
              <a:lumOff val="-23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smtClean="0">
              <a:latin typeface="Times New Roman" pitchFamily="18" charset="0"/>
              <a:cs typeface="Times New Roman" pitchFamily="18" charset="0"/>
            </a:rPr>
            <a:t>внедрение организационно-инновационной и экспериментальной работы в ОУ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63888" y="-2846907"/>
        <a:ext cx="369539" cy="7101384"/>
      </dsp:txXfrm>
    </dsp:sp>
    <dsp:sp modelId="{679C06A4-B162-40BD-939C-7940889EFA77}">
      <dsp:nvSpPr>
        <dsp:cNvPr id="0" name=""/>
        <dsp:cNvSpPr/>
      </dsp:nvSpPr>
      <dsp:spPr>
        <a:xfrm rot="5400000">
          <a:off x="-85278" y="1114805"/>
          <a:ext cx="568522" cy="397965"/>
        </a:xfrm>
        <a:prstGeom prst="chevron">
          <a:avLst/>
        </a:prstGeom>
        <a:solidFill>
          <a:schemeClr val="accent5">
            <a:hueOff val="-688115"/>
            <a:satOff val="6899"/>
            <a:lumOff val="-4793"/>
            <a:alphaOff val="0"/>
          </a:schemeClr>
        </a:solidFill>
        <a:ln w="25400" cap="flat" cmpd="sng" algn="ctr">
          <a:solidFill>
            <a:schemeClr val="accent5">
              <a:hueOff val="-688115"/>
              <a:satOff val="6899"/>
              <a:lumOff val="-47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-85278" y="1114805"/>
        <a:ext cx="568522" cy="397965"/>
      </dsp:txXfrm>
    </dsp:sp>
    <dsp:sp modelId="{997822FF-5099-45DB-8AB2-FC9E41F2DA40}">
      <dsp:nvSpPr>
        <dsp:cNvPr id="0" name=""/>
        <dsp:cNvSpPr/>
      </dsp:nvSpPr>
      <dsp:spPr>
        <a:xfrm rot="5400000">
          <a:off x="3763888" y="-2336395"/>
          <a:ext cx="369539" cy="7101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88115"/>
              <a:satOff val="6899"/>
              <a:lumOff val="-47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smtClean="0">
              <a:latin typeface="Times New Roman" pitchFamily="18" charset="0"/>
              <a:cs typeface="Times New Roman" pitchFamily="18" charset="0"/>
            </a:rPr>
            <a:t>обучение педагогов работе в новых условиях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63888" y="-2336395"/>
        <a:ext cx="369539" cy="7101384"/>
      </dsp:txXfrm>
    </dsp:sp>
    <dsp:sp modelId="{C2C6EA0A-477D-4F83-893D-231EF8425871}">
      <dsp:nvSpPr>
        <dsp:cNvPr id="0" name=""/>
        <dsp:cNvSpPr/>
      </dsp:nvSpPr>
      <dsp:spPr>
        <a:xfrm rot="5400000">
          <a:off x="-85278" y="1625513"/>
          <a:ext cx="568522" cy="397965"/>
        </a:xfrm>
        <a:prstGeom prst="chevron">
          <a:avLst/>
        </a:prstGeom>
        <a:solidFill>
          <a:schemeClr val="accent5">
            <a:hueOff val="-1032172"/>
            <a:satOff val="10348"/>
            <a:lumOff val="-7190"/>
            <a:alphaOff val="0"/>
          </a:schemeClr>
        </a:solidFill>
        <a:ln w="25400" cap="flat" cmpd="sng" algn="ctr">
          <a:solidFill>
            <a:schemeClr val="accent5">
              <a:hueOff val="-1032172"/>
              <a:satOff val="10348"/>
              <a:lumOff val="-71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-85278" y="1625513"/>
        <a:ext cx="568522" cy="397965"/>
      </dsp:txXfrm>
    </dsp:sp>
    <dsp:sp modelId="{0BA61E94-04A4-410B-B651-FEFA1A88F3F5}">
      <dsp:nvSpPr>
        <dsp:cNvPr id="0" name=""/>
        <dsp:cNvSpPr/>
      </dsp:nvSpPr>
      <dsp:spPr>
        <a:xfrm rot="5400000">
          <a:off x="3763888" y="-1825686"/>
          <a:ext cx="369539" cy="7101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032172"/>
              <a:satOff val="10348"/>
              <a:lumOff val="-71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smtClean="0">
              <a:latin typeface="Times New Roman" pitchFamily="18" charset="0"/>
              <a:cs typeface="Times New Roman" pitchFamily="18" charset="0"/>
            </a:rPr>
            <a:t>создание системы непрерывного образования педагогов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63888" y="-1825686"/>
        <a:ext cx="369539" cy="7101384"/>
      </dsp:txXfrm>
    </dsp:sp>
    <dsp:sp modelId="{1A92B204-BFDD-48E5-8122-14507D6426F8}">
      <dsp:nvSpPr>
        <dsp:cNvPr id="0" name=""/>
        <dsp:cNvSpPr/>
      </dsp:nvSpPr>
      <dsp:spPr>
        <a:xfrm rot="5400000">
          <a:off x="-85278" y="2136222"/>
          <a:ext cx="568522" cy="397965"/>
        </a:xfrm>
        <a:prstGeom prst="chevron">
          <a:avLst/>
        </a:prstGeom>
        <a:solidFill>
          <a:schemeClr val="accent5">
            <a:hueOff val="-1376230"/>
            <a:satOff val="13797"/>
            <a:lumOff val="-9586"/>
            <a:alphaOff val="0"/>
          </a:schemeClr>
        </a:solidFill>
        <a:ln w="25400" cap="flat" cmpd="sng" algn="ctr">
          <a:solidFill>
            <a:schemeClr val="accent5">
              <a:hueOff val="-1376230"/>
              <a:satOff val="13797"/>
              <a:lumOff val="-95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5400000">
        <a:off x="-85278" y="2136222"/>
        <a:ext cx="568522" cy="397965"/>
      </dsp:txXfrm>
    </dsp:sp>
    <dsp:sp modelId="{5DB727ED-DB84-4CE6-B17C-31651F7C41ED}">
      <dsp:nvSpPr>
        <dsp:cNvPr id="0" name=""/>
        <dsp:cNvSpPr/>
      </dsp:nvSpPr>
      <dsp:spPr>
        <a:xfrm rot="5400000">
          <a:off x="3763888" y="-1314978"/>
          <a:ext cx="369539" cy="7101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376230"/>
              <a:satOff val="13797"/>
              <a:lumOff val="-95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smtClean="0">
              <a:latin typeface="Times New Roman" pitchFamily="18" charset="0"/>
              <a:cs typeface="Times New Roman" pitchFamily="18" charset="0"/>
            </a:rPr>
            <a:t>осуществление дифференцированного подхода к повышению профессионального мастерства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63888" y="-1314978"/>
        <a:ext cx="369539" cy="7101384"/>
      </dsp:txXfrm>
    </dsp:sp>
    <dsp:sp modelId="{716278A3-E23C-4FF0-A5A6-24B574EC2FD3}">
      <dsp:nvSpPr>
        <dsp:cNvPr id="0" name=""/>
        <dsp:cNvSpPr/>
      </dsp:nvSpPr>
      <dsp:spPr>
        <a:xfrm rot="5400000">
          <a:off x="-61213" y="2655242"/>
          <a:ext cx="568522" cy="397965"/>
        </a:xfrm>
        <a:prstGeom prst="chevron">
          <a:avLst/>
        </a:prstGeom>
        <a:solidFill>
          <a:schemeClr val="accent5">
            <a:hueOff val="-1720287"/>
            <a:satOff val="17247"/>
            <a:lumOff val="-11983"/>
            <a:alphaOff val="0"/>
          </a:schemeClr>
        </a:solidFill>
        <a:ln w="25400" cap="flat" cmpd="sng" algn="ctr">
          <a:solidFill>
            <a:schemeClr val="accent5">
              <a:hueOff val="-1720287"/>
              <a:satOff val="17247"/>
              <a:lumOff val="-119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5400000">
        <a:off x="-61213" y="2655242"/>
        <a:ext cx="568522" cy="397965"/>
      </dsp:txXfrm>
    </dsp:sp>
    <dsp:sp modelId="{DD8CD78F-5F89-46EB-8515-20A0BBFDE7E3}">
      <dsp:nvSpPr>
        <dsp:cNvPr id="0" name=""/>
        <dsp:cNvSpPr/>
      </dsp:nvSpPr>
      <dsp:spPr>
        <a:xfrm rot="5400000">
          <a:off x="3763888" y="-804270"/>
          <a:ext cx="369539" cy="7101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720287"/>
              <a:satOff val="17247"/>
              <a:lumOff val="-119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smtClean="0">
              <a:latin typeface="Times New Roman" pitchFamily="18" charset="0"/>
              <a:cs typeface="Times New Roman" pitchFamily="18" charset="0"/>
            </a:rPr>
            <a:t>организация психологического сопровождения педагогического процесс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63888" y="-804270"/>
        <a:ext cx="369539" cy="7101384"/>
      </dsp:txXfrm>
    </dsp:sp>
    <dsp:sp modelId="{206F96BC-FFAE-438F-8C3B-ED9BDD239C32}">
      <dsp:nvSpPr>
        <dsp:cNvPr id="0" name=""/>
        <dsp:cNvSpPr/>
      </dsp:nvSpPr>
      <dsp:spPr>
        <a:xfrm rot="5400000">
          <a:off x="-61213" y="3165950"/>
          <a:ext cx="568522" cy="397965"/>
        </a:xfrm>
        <a:prstGeom prst="chevron">
          <a:avLst/>
        </a:prstGeom>
        <a:solidFill>
          <a:schemeClr val="accent5">
            <a:hueOff val="-2064345"/>
            <a:satOff val="20696"/>
            <a:lumOff val="-14379"/>
            <a:alphaOff val="0"/>
          </a:schemeClr>
        </a:solidFill>
        <a:ln w="25400" cap="flat" cmpd="sng" algn="ctr">
          <a:solidFill>
            <a:schemeClr val="accent5">
              <a:hueOff val="-2064345"/>
              <a:satOff val="20696"/>
              <a:lumOff val="-14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5400000">
        <a:off x="-61213" y="3165950"/>
        <a:ext cx="568522" cy="397965"/>
      </dsp:txXfrm>
    </dsp:sp>
    <dsp:sp modelId="{5179D2AF-0327-4831-88B4-494F9679BF8C}">
      <dsp:nvSpPr>
        <dsp:cNvPr id="0" name=""/>
        <dsp:cNvSpPr/>
      </dsp:nvSpPr>
      <dsp:spPr>
        <a:xfrm rot="5400000">
          <a:off x="3763888" y="-293561"/>
          <a:ext cx="369539" cy="7101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064345"/>
              <a:satOff val="20696"/>
              <a:lumOff val="-14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smtClean="0">
              <a:latin typeface="Times New Roman" pitchFamily="18" charset="0"/>
              <a:cs typeface="Times New Roman" pitchFamily="18" charset="0"/>
            </a:rPr>
            <a:t>поиск инновационных путей в реализации содержания образования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63888" y="-293561"/>
        <a:ext cx="369539" cy="7101384"/>
      </dsp:txXfrm>
    </dsp:sp>
    <dsp:sp modelId="{1F9A9F6D-09D9-4DEA-875D-66055ECC3A8F}">
      <dsp:nvSpPr>
        <dsp:cNvPr id="0" name=""/>
        <dsp:cNvSpPr/>
      </dsp:nvSpPr>
      <dsp:spPr>
        <a:xfrm rot="5400000">
          <a:off x="-61213" y="3763212"/>
          <a:ext cx="568522" cy="397965"/>
        </a:xfrm>
        <a:prstGeom prst="chevron">
          <a:avLst/>
        </a:prstGeom>
        <a:solidFill>
          <a:schemeClr val="accent5">
            <a:hueOff val="-2408402"/>
            <a:satOff val="24145"/>
            <a:lumOff val="-16776"/>
            <a:alphaOff val="0"/>
          </a:schemeClr>
        </a:solidFill>
        <a:ln w="25400" cap="flat" cmpd="sng" algn="ctr">
          <a:solidFill>
            <a:schemeClr val="accent5">
              <a:hueOff val="-2408402"/>
              <a:satOff val="24145"/>
              <a:lumOff val="-167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5400000">
        <a:off x="-61213" y="3763212"/>
        <a:ext cx="568522" cy="397965"/>
      </dsp:txXfrm>
    </dsp:sp>
    <dsp:sp modelId="{3FF81BE0-9347-4DE0-8241-A6513DE98F17}">
      <dsp:nvSpPr>
        <dsp:cNvPr id="0" name=""/>
        <dsp:cNvSpPr/>
      </dsp:nvSpPr>
      <dsp:spPr>
        <a:xfrm rot="5400000">
          <a:off x="3677334" y="303700"/>
          <a:ext cx="542646" cy="7101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408402"/>
              <a:satOff val="24145"/>
              <a:lumOff val="-167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smtClean="0">
              <a:latin typeface="Times New Roman" pitchFamily="18" charset="0"/>
              <a:cs typeface="Times New Roman" pitchFamily="18" charset="0"/>
            </a:rPr>
            <a:t>организация участия педагогов в обмене, изучении, распространении передового педагогического опыта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677334" y="303700"/>
        <a:ext cx="542646" cy="7101384"/>
      </dsp:txXfrm>
    </dsp:sp>
    <dsp:sp modelId="{BE17FD2D-C92B-4CB3-911D-C4AD3A495F6D}">
      <dsp:nvSpPr>
        <dsp:cNvPr id="0" name=""/>
        <dsp:cNvSpPr/>
      </dsp:nvSpPr>
      <dsp:spPr>
        <a:xfrm rot="5400000">
          <a:off x="-61213" y="4273921"/>
          <a:ext cx="568522" cy="397965"/>
        </a:xfrm>
        <a:prstGeom prst="chevron">
          <a:avLst/>
        </a:prstGeom>
        <a:solidFill>
          <a:schemeClr val="accent5">
            <a:hueOff val="-2752459"/>
            <a:satOff val="27595"/>
            <a:lumOff val="-19172"/>
            <a:alphaOff val="0"/>
          </a:schemeClr>
        </a:solidFill>
        <a:ln w="25400" cap="flat" cmpd="sng" algn="ctr">
          <a:solidFill>
            <a:schemeClr val="accent5">
              <a:hueOff val="-2752459"/>
              <a:satOff val="27595"/>
              <a:lumOff val="-191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5400000">
        <a:off x="-61213" y="4273921"/>
        <a:ext cx="568522" cy="397965"/>
      </dsp:txXfrm>
    </dsp:sp>
    <dsp:sp modelId="{BDC3EC08-BA8C-4A3A-853C-F0EF7A2F2677}">
      <dsp:nvSpPr>
        <dsp:cNvPr id="0" name=""/>
        <dsp:cNvSpPr/>
      </dsp:nvSpPr>
      <dsp:spPr>
        <a:xfrm rot="5400000">
          <a:off x="3763888" y="814408"/>
          <a:ext cx="369539" cy="7101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752459"/>
              <a:satOff val="27595"/>
              <a:lumOff val="-191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smtClean="0">
              <a:latin typeface="Times New Roman" pitchFamily="18" charset="0"/>
              <a:cs typeface="Times New Roman" pitchFamily="18" charset="0"/>
            </a:rPr>
            <a:t>изучение потребностей педагогов в методической помощи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63888" y="814408"/>
        <a:ext cx="369539" cy="7101384"/>
      </dsp:txXfrm>
    </dsp:sp>
    <dsp:sp modelId="{B3CF2C76-7914-4C52-A61A-359925CBAFD8}">
      <dsp:nvSpPr>
        <dsp:cNvPr id="0" name=""/>
        <dsp:cNvSpPr/>
      </dsp:nvSpPr>
      <dsp:spPr>
        <a:xfrm rot="5400000">
          <a:off x="-61213" y="4784427"/>
          <a:ext cx="568522" cy="397965"/>
        </a:xfrm>
        <a:prstGeom prst="chevron">
          <a:avLst/>
        </a:prstGeom>
        <a:solidFill>
          <a:schemeClr val="accent5">
            <a:hueOff val="-3096517"/>
            <a:satOff val="31044"/>
            <a:lumOff val="-21569"/>
            <a:alphaOff val="0"/>
          </a:schemeClr>
        </a:solidFill>
        <a:ln w="25400" cap="flat" cmpd="sng" algn="ctr">
          <a:solidFill>
            <a:schemeClr val="accent5">
              <a:hueOff val="-3096517"/>
              <a:satOff val="31044"/>
              <a:lumOff val="-2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5400000">
        <a:off x="-61213" y="4784427"/>
        <a:ext cx="568522" cy="397965"/>
      </dsp:txXfrm>
    </dsp:sp>
    <dsp:sp modelId="{3A7380D5-FFC6-48F9-9FAB-32037624F07B}">
      <dsp:nvSpPr>
        <dsp:cNvPr id="0" name=""/>
        <dsp:cNvSpPr/>
      </dsp:nvSpPr>
      <dsp:spPr>
        <a:xfrm rot="5400000">
          <a:off x="3763888" y="1325117"/>
          <a:ext cx="369539" cy="71013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096517"/>
              <a:satOff val="31044"/>
              <a:lumOff val="-2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i="1" kern="1200" smtClean="0">
              <a:latin typeface="Times New Roman" pitchFamily="18" charset="0"/>
              <a:cs typeface="Times New Roman" pitchFamily="18" charset="0"/>
            </a:rPr>
            <a:t>организация взаимодействия с различными социальными институтами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63888" y="1325117"/>
        <a:ext cx="369539" cy="71013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0F3C5E-D114-408B-A4DD-885789FE7BD3}">
      <dsp:nvSpPr>
        <dsp:cNvPr id="0" name=""/>
        <dsp:cNvSpPr/>
      </dsp:nvSpPr>
      <dsp:spPr>
        <a:xfrm>
          <a:off x="703838" y="79282"/>
          <a:ext cx="1640322" cy="1640322"/>
        </a:xfrm>
        <a:prstGeom prst="ellipse">
          <a:avLst/>
        </a:prstGeom>
        <a:solidFill>
          <a:schemeClr val="accent6">
            <a:lumMod val="40000"/>
            <a:lumOff val="60000"/>
            <a:alpha val="5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Профессионально-деятельностная</a:t>
          </a:r>
          <a:endParaRPr lang="ru-RU" sz="11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22548" y="366338"/>
        <a:ext cx="1202902" cy="738144"/>
      </dsp:txXfrm>
    </dsp:sp>
    <dsp:sp modelId="{2335146A-3495-45F3-9D51-64B928CC3CE2}">
      <dsp:nvSpPr>
        <dsp:cNvPr id="0" name=""/>
        <dsp:cNvSpPr/>
      </dsp:nvSpPr>
      <dsp:spPr>
        <a:xfrm>
          <a:off x="1295721" y="1104483"/>
          <a:ext cx="1640322" cy="1640322"/>
        </a:xfrm>
        <a:prstGeom prst="ellipse">
          <a:avLst/>
        </a:prstGeom>
        <a:solidFill>
          <a:schemeClr val="accent6">
            <a:lumMod val="40000"/>
            <a:lumOff val="60000"/>
            <a:alpha val="5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Социально-личностная</a:t>
          </a:r>
          <a:endParaRPr lang="ru-RU" sz="11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97387" y="1528233"/>
        <a:ext cx="984193" cy="902177"/>
      </dsp:txXfrm>
    </dsp:sp>
    <dsp:sp modelId="{04C88973-625A-4D2C-895A-1B748942E69E}">
      <dsp:nvSpPr>
        <dsp:cNvPr id="0" name=""/>
        <dsp:cNvSpPr/>
      </dsp:nvSpPr>
      <dsp:spPr>
        <a:xfrm>
          <a:off x="111955" y="1104483"/>
          <a:ext cx="1640322" cy="164032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Профессионально-творческая</a:t>
          </a:r>
          <a:endParaRPr lang="ru-RU" sz="11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6419" y="1528233"/>
        <a:ext cx="984193" cy="902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359898"/>
            <a:ext cx="6355432" cy="5488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</a:t>
            </a:r>
            <a:b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города Нижневартовска детский сад № 66 «Забавушка»</a:t>
            </a:r>
            <a:endParaRPr lang="ru-RU" sz="1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939608" cy="25202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8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 ВНУТРИКОРПОРАТИВНОГО ПОВЫШЕНИЯ КВАЛИФИКАЦИИ</a:t>
            </a:r>
            <a:endParaRPr lang="ru-RU" sz="4800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4221088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Личность педагога  с объективным самопознанием, позитивной «Я - концепцией», способная к самовоспитанию, самообразованию, саморазвитию, адекватному взаимодействию с социумом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83264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«Залогом профессионального успеха уже не могут служить полученные один раз в жизни знания… »</a:t>
            </a: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	В.Путин</a:t>
            </a:r>
          </a:p>
          <a:p>
            <a:pPr algn="just">
              <a:buNone/>
            </a:pP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«Образованный человек тем и отличается от необразованного, что продолжает считать свое образование незаконченным»      				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	К. Симонов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Цели задачи модели</a:t>
            </a:r>
            <a:endParaRPr lang="ru-RU" sz="36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обеспечение реализации стратегической задачи системы непрерывного профессионального педагогического образования – формирование нового поколения педагогов, готовых реализовать требования ФГОС.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рост профессионализма кадров, способных решать новые задачи;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создание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креативной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среды, обеспечивающей саморазвитие педагога 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создание конкурентоспособного образовательного учреждения.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Управленческо-педагогическая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модель</a:t>
            </a:r>
            <a:b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сопровождения педагога</a:t>
            </a:r>
            <a:endParaRPr lang="ru-RU" sz="28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35100" y="1268760"/>
          <a:ext cx="7499350" cy="4979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Направления деятельности</a:t>
            </a:r>
            <a:endParaRPr lang="ru-RU" sz="36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980728"/>
          <a:ext cx="7499350" cy="5267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реализации модели</a:t>
            </a:r>
            <a:endParaRPr lang="ru-RU" sz="28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6161235" cy="195700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3745"/>
                <a:gridCol w="2053745"/>
                <a:gridCol w="2053745"/>
              </a:tblGrid>
              <a:tr h="4592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этап</a:t>
                      </a:r>
                      <a:endParaRPr lang="ru-RU" sz="18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92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Выявление уровня профессиональной компетентности педагога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929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Диагностирование 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Тестирование 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Самоанализ 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2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путей совершенствования профессиональной компетентности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3275856" y="3933056"/>
          <a:ext cx="5688633" cy="207683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96211"/>
                <a:gridCol w="1896211"/>
                <a:gridCol w="1896211"/>
              </a:tblGrid>
              <a:tr h="4592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этап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92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профессиональной компетентности педагога (механизмы)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929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самообразования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Выполнение плана самообразования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плана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самообразования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2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профессиональной компетентности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Левая фигурная скобка 6"/>
          <p:cNvSpPr/>
          <p:nvPr/>
        </p:nvSpPr>
        <p:spPr>
          <a:xfrm>
            <a:off x="2843808" y="3861048"/>
            <a:ext cx="288032" cy="2160240"/>
          </a:xfrm>
          <a:prstGeom prst="leftBrac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5616" y="472514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Стимулирование </a:t>
            </a:r>
            <a:endParaRPr lang="ru-RU" sz="1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864096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/>
                </a:solidFill>
                <a:effectLst/>
                <a:latin typeface="Times New Roman" pitchFamily="18" charset="0"/>
                <a:cs typeface="Times New Roman" pitchFamily="18" charset="0"/>
              </a:rPr>
              <a:t>Модель развития компетентности педагога</a:t>
            </a:r>
            <a:endParaRPr lang="ru-RU" sz="2800" b="1" i="1" dirty="0">
              <a:solidFill>
                <a:schemeClr val="accent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491880" y="2276872"/>
          <a:ext cx="3048000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71800" y="1268760"/>
            <a:ext cx="9361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1700808"/>
            <a:ext cx="9361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Участие в ГМО, педсоветах, семинарах, конференциях (слушатель)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980728"/>
            <a:ext cx="93610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Аттестация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6096" y="1052736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Изучение, внедрение новых технологий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9992" y="980728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Изучение литературы, периодики, СМИ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5517232"/>
            <a:ext cx="86409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Решение проблемных задач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080" y="6021288"/>
            <a:ext cx="79208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Создание новых технологий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20272" y="3933056"/>
            <a:ext cx="108012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Участие в психологических тренингах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4288" y="2924944"/>
            <a:ext cx="108012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Продуктивное взаимодействие с педагогами, родителями, детьми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04248" y="2204864"/>
            <a:ext cx="864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Чтение литературы, периодики, СМИ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0152" y="1988840"/>
            <a:ext cx="80392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7784" y="5949280"/>
            <a:ext cx="7920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Создание среды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35696" y="5517232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Участие в конкурсах различного уровня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7864" y="5949280"/>
            <a:ext cx="1008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Участие в мероприятиях различного уровня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3968" y="5877272"/>
            <a:ext cx="93610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Организация и участие в деловых, ролевых играх, дискуссиях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47664" y="4797152"/>
            <a:ext cx="86409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Создание собственных публикаций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03648" y="4149080"/>
            <a:ext cx="79208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Участие в творческих группах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7704" y="3140968"/>
            <a:ext cx="100811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ru-RU" sz="900" b="1" i="1" dirty="0" smtClean="0">
                <a:latin typeface="Times New Roman" pitchFamily="18" charset="0"/>
                <a:cs typeface="Times New Roman" pitchFamily="18" charset="0"/>
              </a:rPr>
              <a:t>Участие в ГМО, педсоветах, семинарах, конференциях (представление опыта)</a:t>
            </a:r>
            <a:endParaRPr lang="ru-RU" sz="9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>
            <a:endCxn id="19" idx="2"/>
          </p:cNvCxnSpPr>
          <p:nvPr/>
        </p:nvCxnSpPr>
        <p:spPr>
          <a:xfrm flipV="1">
            <a:off x="6012160" y="2196589"/>
            <a:ext cx="329952" cy="1304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6228184" y="2780928"/>
            <a:ext cx="72008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6" idx="1"/>
          </p:cNvCxnSpPr>
          <p:nvPr/>
        </p:nvCxnSpPr>
        <p:spPr>
          <a:xfrm flipV="1">
            <a:off x="6444208" y="4152347"/>
            <a:ext cx="576064" cy="687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7" idx="1"/>
          </p:cNvCxnSpPr>
          <p:nvPr/>
        </p:nvCxnSpPr>
        <p:spPr>
          <a:xfrm flipV="1">
            <a:off x="6372200" y="3259651"/>
            <a:ext cx="792088" cy="673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13" idx="1"/>
          </p:cNvCxnSpPr>
          <p:nvPr/>
        </p:nvCxnSpPr>
        <p:spPr>
          <a:xfrm>
            <a:off x="4860032" y="4869160"/>
            <a:ext cx="1080120" cy="867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14" idx="0"/>
          </p:cNvCxnSpPr>
          <p:nvPr/>
        </p:nvCxnSpPr>
        <p:spPr>
          <a:xfrm>
            <a:off x="4716016" y="4941168"/>
            <a:ext cx="97210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endCxn id="23" idx="0"/>
          </p:cNvCxnSpPr>
          <p:nvPr/>
        </p:nvCxnSpPr>
        <p:spPr>
          <a:xfrm>
            <a:off x="4499992" y="5013176"/>
            <a:ext cx="25202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endCxn id="22" idx="0"/>
          </p:cNvCxnSpPr>
          <p:nvPr/>
        </p:nvCxnSpPr>
        <p:spPr>
          <a:xfrm flipH="1">
            <a:off x="3851920" y="5013176"/>
            <a:ext cx="36004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20" idx="0"/>
          </p:cNvCxnSpPr>
          <p:nvPr/>
        </p:nvCxnSpPr>
        <p:spPr>
          <a:xfrm flipH="1">
            <a:off x="3023828" y="4869160"/>
            <a:ext cx="90010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>
            <a:off x="2411760" y="4653136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2267744" y="4365104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endCxn id="26" idx="3"/>
          </p:cNvCxnSpPr>
          <p:nvPr/>
        </p:nvCxnSpPr>
        <p:spPr>
          <a:xfrm flipH="1">
            <a:off x="2195736" y="4149080"/>
            <a:ext cx="1440160" cy="21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 flipV="1">
            <a:off x="2771800" y="3573016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9" idx="3"/>
          </p:cNvCxnSpPr>
          <p:nvPr/>
        </p:nvCxnSpPr>
        <p:spPr>
          <a:xfrm flipH="1" flipV="1">
            <a:off x="3203848" y="2093223"/>
            <a:ext cx="1008112" cy="831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 flipV="1">
            <a:off x="3491880" y="1556792"/>
            <a:ext cx="86409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endCxn id="10" idx="2"/>
          </p:cNvCxnSpPr>
          <p:nvPr/>
        </p:nvCxnSpPr>
        <p:spPr>
          <a:xfrm flipH="1" flipV="1">
            <a:off x="3959932" y="1188477"/>
            <a:ext cx="612068" cy="1304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 flipV="1">
            <a:off x="4860032" y="1484784"/>
            <a:ext cx="720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V="1">
            <a:off x="5220072" y="1628800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Результат:</a:t>
            </a:r>
            <a:endParaRPr lang="ru-RU" sz="36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962088" cy="505164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профессиональные изменения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предполагающие: </a:t>
            </a:r>
          </a:p>
          <a:p>
            <a:pPr lvl="0" algn="just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динамику личностного развития педагогов, осваивающих федеральный образовательный стандарт,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предусматривает оценку сформированности их самостоятельности, ответственности,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креативности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структуры интересов и ценностей, умения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самовыражаться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т.п.; 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достаточную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сформированность базовых компетентностей и функциональной грамотности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педагогов;</a:t>
            </a:r>
          </a:p>
          <a:p>
            <a:pPr lvl="0" algn="just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способность быть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тьютором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</TotalTime>
  <Words>374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Муниципальное автономное дошкольное образовательное учреждение  города Нижневартовска детский сад № 66 «Забавушка»</vt:lpstr>
      <vt:lpstr>Слайд 2</vt:lpstr>
      <vt:lpstr>Цели задачи модели</vt:lpstr>
      <vt:lpstr>Управленческо-педагогическая модель сопровождения педагога</vt:lpstr>
      <vt:lpstr>Направления деятельности</vt:lpstr>
      <vt:lpstr>Этапы реализации модели</vt:lpstr>
      <vt:lpstr>Модель развития компетентности педагога</vt:lpstr>
      <vt:lpstr>Результат: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детский сад компенсирующего вида № 66 «Забавушка»</dc:title>
  <cp:lastModifiedBy>User</cp:lastModifiedBy>
  <cp:revision>34</cp:revision>
  <dcterms:modified xsi:type="dcterms:W3CDTF">2015-06-10T12:37:32Z</dcterms:modified>
</cp:coreProperties>
</file>