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7"/>
  </p:notesMasterIdLst>
  <p:sldIdLst>
    <p:sldId id="270" r:id="rId2"/>
    <p:sldId id="318" r:id="rId3"/>
    <p:sldId id="317" r:id="rId4"/>
    <p:sldId id="316" r:id="rId5"/>
    <p:sldId id="319" r:id="rId6"/>
    <p:sldId id="320" r:id="rId7"/>
    <p:sldId id="321" r:id="rId8"/>
    <p:sldId id="328" r:id="rId9"/>
    <p:sldId id="329" r:id="rId10"/>
    <p:sldId id="327" r:id="rId11"/>
    <p:sldId id="326" r:id="rId12"/>
    <p:sldId id="325" r:id="rId13"/>
    <p:sldId id="324" r:id="rId14"/>
    <p:sldId id="323" r:id="rId15"/>
    <p:sldId id="32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>
      <p:cViewPr>
        <p:scale>
          <a:sx n="66" d="100"/>
          <a:sy n="66" d="100"/>
        </p:scale>
        <p:origin x="-64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EFF61-89FD-49BE-BE2C-AE36E03670E0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7821-6C27-4F95-ACBC-46DCE82F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1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B8FD-0B05-4DE3-833B-F2BBF53B859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87E-96AF-4E86-BE4E-A0EED3EF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B8FD-0B05-4DE3-833B-F2BBF53B859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87E-96AF-4E86-BE4E-A0EED3EF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B8FD-0B05-4DE3-833B-F2BBF53B859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87E-96AF-4E86-BE4E-A0EED3EF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B8FD-0B05-4DE3-833B-F2BBF53B859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87E-96AF-4E86-BE4E-A0EED3EF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B8FD-0B05-4DE3-833B-F2BBF53B859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87E-96AF-4E86-BE4E-A0EED3EF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B8FD-0B05-4DE3-833B-F2BBF53B859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87E-96AF-4E86-BE4E-A0EED3EF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B8FD-0B05-4DE3-833B-F2BBF53B859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87E-96AF-4E86-BE4E-A0EED3EF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B8FD-0B05-4DE3-833B-F2BBF53B859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87E-96AF-4E86-BE4E-A0EED3EF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2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B8FD-0B05-4DE3-833B-F2BBF53B859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87E-96AF-4E86-BE4E-A0EED3EF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B8FD-0B05-4DE3-833B-F2BBF53B859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87E-96AF-4E86-BE4E-A0EED3EF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B8FD-0B05-4DE3-833B-F2BBF53B859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87E-96AF-4E86-BE4E-A0EED3EF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AB8FD-0B05-4DE3-833B-F2BBF53B859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2C87E-96AF-4E86-BE4E-A0EED3EF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6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40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91" y="1"/>
            <a:ext cx="9179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548680"/>
            <a:ext cx="5256584" cy="2592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закрепления 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русскому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языку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073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" y="-33153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9420" y="59426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Бабушка живёт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Ученики читали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Птицы летят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Девочка напишет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Цветы расцвели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2050" name="Picture 2" descr="C:\Users\Крылова Л В\Desktop\с\скачанные файлы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26647"/>
            <a:ext cx="2609850" cy="1752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рылова Л В\Desktop\с\скачанные файлы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16976"/>
            <a:ext cx="2628900" cy="17430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рылова Л В\Desktop\с\скачанные файлы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68415"/>
            <a:ext cx="2647950" cy="17335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рылова Л В\Desktop\с\скачанные файлы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8" y="3516925"/>
            <a:ext cx="2383745" cy="17246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Крылова Л В\Desktop\с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63" y="5199808"/>
            <a:ext cx="2099482" cy="16857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5196" y="58736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2314" y="103215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Мн.ч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7399" y="159876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Мн.ч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30281" y="2046331"/>
            <a:ext cx="171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2484" y="2632600"/>
            <a:ext cx="1484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Мн.ч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46" y="177281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Простить  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Ходить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Сочинять 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Извинить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Идти        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Писать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рылова Л В\Desktop\с\скачанные файлы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16" y="4005064"/>
            <a:ext cx="1866900" cy="2457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рылова Л В\Desktop\с\скачанные файлы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74773"/>
            <a:ext cx="2590800" cy="1762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рылова Л В\Desktop\с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0410"/>
            <a:ext cx="2490788" cy="249078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412776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Покупать -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Молчать -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Забыть -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Чернеть -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Брать -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рылова Л В\Desktop\с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86535"/>
            <a:ext cx="1783489" cy="14125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рылова Л В\Desktop\с\скачанные файлы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50" y="5186388"/>
            <a:ext cx="2172247" cy="16716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рылова Л В\Desktop\с\скачанные файлы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40" y="4481331"/>
            <a:ext cx="1774260" cy="11405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рылова Л В\Desktop\с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1754832" cy="17548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Крылова Л В\Desktop\с\images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31" y="4406863"/>
            <a:ext cx="2132805" cy="16859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9473" y="140406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продавать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6978" y="1988840"/>
            <a:ext cx="254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6806" y="255154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5821" y="3166010"/>
            <a:ext cx="1399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белеть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5095" y="369822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отдавать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98884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Шила в мешке не утаишь.</a:t>
            </a:r>
          </a:p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 драки кулаками не машут.</a:t>
            </a:r>
          </a:p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Семеро одного не ждут.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7127" y="548680"/>
            <a:ext cx="2703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Фантазия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рылова Л В\Desktop\с\скачанные файлы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6" y="4931431"/>
            <a:ext cx="2166339" cy="14583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рылова Л В\Desktop\с\скачанные файлы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49188"/>
            <a:ext cx="1770174" cy="14431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рылова Л В\Desktop\с\скачанные файлы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2058883" cy="15421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Крылова Л В\Desktop\с\images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38743"/>
            <a:ext cx="2034927" cy="15242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esktop\косм\images (4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480"/>
            <a:ext cx="2390775" cy="19145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616" y="54868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Пользователь\Desktop\косм\скачанные файлы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40" y="2852936"/>
            <a:ext cx="3024336" cy="32046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62880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толкового словаря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выписать 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– синонимы к слову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722" y="90872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Оценивание.</a:t>
            </a:r>
          </a:p>
        </p:txBody>
      </p:sp>
      <p:pic>
        <p:nvPicPr>
          <p:cNvPr id="1026" name="Picture 2" descr="C:\Users\Пользователь\Desktop\косм\images (3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51" y="2324100"/>
            <a:ext cx="2066925" cy="22098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Крылова Л В\Desktop\с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13" y="4685488"/>
            <a:ext cx="1795463" cy="17954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рылова Л В\Desktop\с\скачанные файлы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59" y="4685488"/>
            <a:ext cx="2590800" cy="17621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рылова Л В\Desktop\с\images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1" y="4653136"/>
            <a:ext cx="2124075" cy="17944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077258"/>
            <a:ext cx="8478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6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12 апреля – день космонавтики и авиации. Загадочный мир звезд всегда интересовал человека. Первый человек, который полетел в космос и приблизил его для изучения наукой, был Ю</a:t>
            </a:r>
            <a:r>
              <a:rPr lang="ru-RU" sz="36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 А. Гагарин</a:t>
            </a:r>
            <a:r>
              <a:rPr lang="ru-RU" sz="36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 Знаменательное событие случилось 12 апреля 1961 года.</a:t>
            </a:r>
            <a:endParaRPr lang="ru-RU" sz="36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8194" name="Picture 2" descr="C:\Users\Пользователь\Desktop\косм\kosmos_0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69145"/>
            <a:ext cx="1869291" cy="10081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косм\28970549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79" y="5239883"/>
            <a:ext cx="2108657" cy="13186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\Desktop\косм\kosmos_0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145"/>
            <a:ext cx="1872208" cy="10081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Пользователь\Desktop\косм\28970549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9" y="5229200"/>
            <a:ext cx="2108657" cy="13186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Крылова Л В\Desktop\с\скачанные файлы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/>
          <a:stretch/>
        </p:blipFill>
        <p:spPr bwMode="auto">
          <a:xfrm>
            <a:off x="3372103" y="4880957"/>
            <a:ext cx="2381250" cy="18099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614941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1.Звёздная</a:t>
            </a:r>
          </a:p>
          <a:p>
            <a:pPr algn="ctr">
              <a:spcAft>
                <a:spcPts val="100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Интересная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часть речи </a:t>
            </a:r>
          </a:p>
          <a:p>
            <a:pPr algn="ctr">
              <a:spcAft>
                <a:spcPts val="1000"/>
              </a:spcAft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русском языке живёт,</a:t>
            </a:r>
          </a:p>
          <a:p>
            <a:pPr algn="ctr">
              <a:spcAft>
                <a:spcPts val="1000"/>
              </a:spcAft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, что делает расскажет,</a:t>
            </a:r>
          </a:p>
          <a:p>
            <a:pPr algn="ctr">
              <a:spcAft>
                <a:spcPts val="1000"/>
              </a:spcAft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Чертит, пишет и поёт.</a:t>
            </a:r>
          </a:p>
          <a:p>
            <a:pPr algn="ctr">
              <a:spcAft>
                <a:spcPts val="1000"/>
              </a:spcAft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Варит или забивает гол, </a:t>
            </a:r>
          </a:p>
          <a:p>
            <a:pPr algn="ctr">
              <a:spcAft>
                <a:spcPts val="1000"/>
              </a:spcAft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Всё расскажет нам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...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Desktop\косм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00" y="2630527"/>
            <a:ext cx="1974301" cy="166256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косм\скачанные файлы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63" y="4958432"/>
            <a:ext cx="2051697" cy="16901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ользователь\Desktop\косм\скачанные файлы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76" y="4509120"/>
            <a:ext cx="2995196" cy="223224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6622" y="5161813"/>
            <a:ext cx="156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глагол</a:t>
            </a:r>
          </a:p>
        </p:txBody>
      </p:sp>
      <p:pic>
        <p:nvPicPr>
          <p:cNvPr id="1026" name="Picture 2" descr="C:\Users\Пользователь\Desktop\косм\images (3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01" y="111942"/>
            <a:ext cx="1390898" cy="22113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2604"/>
            <a:ext cx="8529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Тают сугробы, утихли метели.</a:t>
            </a:r>
          </a:p>
          <a:p>
            <a:pPr algn="just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садовую рощу грачи прилетели.</a:t>
            </a:r>
          </a:p>
          <a:p>
            <a:pPr algn="just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Строят там гнёзда, задорно кричат.</a:t>
            </a:r>
          </a:p>
          <a:p>
            <a:pPr algn="just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Вот колыбели для наших грачат.</a:t>
            </a:r>
          </a:p>
        </p:txBody>
      </p:sp>
      <p:pic>
        <p:nvPicPr>
          <p:cNvPr id="10242" name="Picture 2" descr="C:\Users\Пользователь\Desktop\косм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15" y="4418088"/>
            <a:ext cx="3169373" cy="21090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ользователь\Desktop\косм\images (2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5" y="4397287"/>
            <a:ext cx="2573131" cy="21442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ользователь\Desktop\косм\скачанные файлы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56" y="2924944"/>
            <a:ext cx="2590014" cy="24403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78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056" y="206084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Ракета,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полетел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находился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отмечаем,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первый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космический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продлился.</a:t>
            </a:r>
          </a:p>
        </p:txBody>
      </p:sp>
      <p:pic>
        <p:nvPicPr>
          <p:cNvPr id="11266" name="Picture 2" descr="C:\Users\Пользователь\Desktop\косм\images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59081"/>
            <a:ext cx="2002531" cy="31150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ользователь\Desktop\косм\images (2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559744" cy="20682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Пользователь\Desktop\косм\скачанные файлы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3024336" cy="19442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" y="-18148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244" y="126876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Корм –</a:t>
            </a:r>
          </a:p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 –</a:t>
            </a:r>
          </a:p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Свет –</a:t>
            </a:r>
          </a:p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Соль –</a:t>
            </a:r>
          </a:p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Звон –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80" y="209264"/>
            <a:ext cx="9140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Планета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вопросов</a:t>
            </a:r>
          </a:p>
        </p:txBody>
      </p:sp>
      <p:pic>
        <p:nvPicPr>
          <p:cNvPr id="12290" name="Picture 2" descr="C:\Users\Пользователь\Desktop\косм\images (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75" y="2037147"/>
            <a:ext cx="1723963" cy="14495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ользователь\Desktop\косм\images (2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1574904" cy="15749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Пользователь\Desktop\косм\скачанные файлы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55" y="4787579"/>
            <a:ext cx="1243255" cy="17563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Пользователь\Desktop\косм\скачанные файлы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52851"/>
            <a:ext cx="1791072" cy="17910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Пользователь\Desktop\косм\iH2C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77" y="2491155"/>
            <a:ext cx="2414435" cy="16537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7819" y="1268760"/>
            <a:ext cx="1974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кормить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1794167"/>
            <a:ext cx="1568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болеть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7819" y="2491155"/>
            <a:ext cx="219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светить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0672" y="3087686"/>
            <a:ext cx="209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солить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2770" y="3634345"/>
            <a:ext cx="242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звонить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льзователь\Desktop\косм\images (40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55182"/>
            <a:ext cx="2333625" cy="19621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252" y="46878"/>
            <a:ext cx="8568952" cy="64940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Принесли, протекает, подарила, вымыл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Здесь хорошее местечко,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     мимо речка.</a:t>
            </a:r>
          </a:p>
          <a:p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Дождик вылился из тучки,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 ёжику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колючки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мы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бычка</a:t>
            </a:r>
          </a:p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 ведёрка молочка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    мама дочке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Разноцветные платочки.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Пользователь\Desktop\косм\images (2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5439667"/>
            <a:ext cx="2178943" cy="14494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Пользователь\Desktop\косм\images (2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854767"/>
            <a:ext cx="2178943" cy="14464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Пользователь\Desktop\косм\скачанные файлы (1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33" y="2071402"/>
            <a:ext cx="2292886" cy="16308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Пользователь\Desktop\косм\скачанные файлы (1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33" y="506035"/>
            <a:ext cx="2214059" cy="14733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506484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протекает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655" y="2943390"/>
            <a:ext cx="1762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вымыл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953" y="388556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Принесли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439667"/>
            <a:ext cx="257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Подарила 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09625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Пользователь\Desktop\косм\images (3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1" y="3161222"/>
            <a:ext cx="2466975" cy="1847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ользователь\Desktop\косм\images (2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8" y="410331"/>
            <a:ext cx="2705100" cy="16859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Пользователь\Desktop\косм\images (3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89" y="248406"/>
            <a:ext cx="2466975" cy="18478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Пользователь\Desktop\косм\images (3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69160"/>
            <a:ext cx="2466975" cy="1847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C:\Users\Пользователь\Desktop\косм\images (3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13" y="3021310"/>
            <a:ext cx="2466975" cy="1847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см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244" y="213285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 Мокнут парки и поля,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Мокнет мокрая земля…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404664"/>
            <a:ext cx="2963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Воздушная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Пользователь\Desktop\косм\images (3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2619375" cy="17430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Пользователь\Desktop\косм\images (3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428999"/>
            <a:ext cx="2619375" cy="17430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Пользователь\Desktop\косм\images (3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29" y="4469110"/>
            <a:ext cx="2143125" cy="2143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косм\images (4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1" y="165961"/>
            <a:ext cx="2295525" cy="200025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279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Крылова Л В</dc:creator>
  <cp:lastModifiedBy>Пользователь</cp:lastModifiedBy>
  <cp:revision>70</cp:revision>
  <dcterms:created xsi:type="dcterms:W3CDTF">2014-11-08T11:19:03Z</dcterms:created>
  <dcterms:modified xsi:type="dcterms:W3CDTF">2015-04-15T16:50:12Z</dcterms:modified>
</cp:coreProperties>
</file>