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86" r:id="rId3"/>
    <p:sldId id="317" r:id="rId4"/>
    <p:sldId id="284" r:id="rId5"/>
    <p:sldId id="277" r:id="rId6"/>
    <p:sldId id="293" r:id="rId7"/>
    <p:sldId id="290" r:id="rId8"/>
    <p:sldId id="291" r:id="rId9"/>
    <p:sldId id="294" r:id="rId10"/>
    <p:sldId id="295" r:id="rId11"/>
    <p:sldId id="309" r:id="rId12"/>
    <p:sldId id="297" r:id="rId13"/>
    <p:sldId id="298" r:id="rId14"/>
    <p:sldId id="281" r:id="rId15"/>
    <p:sldId id="272" r:id="rId16"/>
    <p:sldId id="259" r:id="rId17"/>
    <p:sldId id="313" r:id="rId18"/>
    <p:sldId id="302" r:id="rId19"/>
    <p:sldId id="273" r:id="rId20"/>
    <p:sldId id="304" r:id="rId21"/>
    <p:sldId id="315" r:id="rId22"/>
    <p:sldId id="270" r:id="rId23"/>
    <p:sldId id="299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CCCCFF"/>
    <a:srgbClr val="FF99FF"/>
    <a:srgbClr val="FFFF00"/>
    <a:srgbClr val="3353F1"/>
    <a:srgbClr val="37EDD7"/>
    <a:srgbClr val="A9F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975" autoAdjust="0"/>
  </p:normalViewPr>
  <p:slideViewPr>
    <p:cSldViewPr>
      <p:cViewPr>
        <p:scale>
          <a:sx n="50" d="100"/>
          <a:sy n="50" d="100"/>
        </p:scale>
        <p:origin x="-107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3F11-7B68-4D7E-82E1-C8798BC00935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01E26-4CC0-4CDD-9C1F-CBCC429B4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01E26-4CC0-4CDD-9C1F-CBCC429B4F9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01E26-4CC0-4CDD-9C1F-CBCC429B4F9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C223-4A7B-4E58-8D44-3A58D5C15FEA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2704-4F55-4EC2-BF7F-AF10B7E08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\&#1083;&#1103;&#1075;&#1091;&#1096;&#1082;&#1080;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10" Type="http://schemas.openxmlformats.org/officeDocument/2006/relationships/image" Target="../media/image28.png"/><Relationship Id="rId4" Type="http://schemas.openxmlformats.org/officeDocument/2006/relationships/image" Target="../media/image48.gif"/><Relationship Id="rId9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gif"/><Relationship Id="rId26" Type="http://schemas.openxmlformats.org/officeDocument/2006/relationships/image" Target="../media/image72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7.gif"/><Relationship Id="rId7" Type="http://schemas.openxmlformats.org/officeDocument/2006/relationships/image" Target="../media/image55.png"/><Relationship Id="rId12" Type="http://schemas.openxmlformats.org/officeDocument/2006/relationships/image" Target="../media/image60.gif"/><Relationship Id="rId17" Type="http://schemas.openxmlformats.org/officeDocument/2006/relationships/image" Target="../media/image22.gif"/><Relationship Id="rId25" Type="http://schemas.openxmlformats.org/officeDocument/2006/relationships/image" Target="../media/image71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gif"/><Relationship Id="rId20" Type="http://schemas.openxmlformats.org/officeDocument/2006/relationships/image" Target="../media/image66.gif"/><Relationship Id="rId29" Type="http://schemas.openxmlformats.org/officeDocument/2006/relationships/image" Target="../media/image75.png"/><Relationship Id="rId1" Type="http://schemas.openxmlformats.org/officeDocument/2006/relationships/audio" Target="file:///F:\1\&#1075;&#1086;&#1083;&#1086;&#1089;&#1072;%20&#1087;&#1090;&#1080;&#1094;%20&#1074;%20&#1083;&#1077;&#1089;&#1091;.mp3" TargetMode="Externa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0.gif"/><Relationship Id="rId5" Type="http://schemas.openxmlformats.org/officeDocument/2006/relationships/image" Target="../media/image53.png"/><Relationship Id="rId15" Type="http://schemas.openxmlformats.org/officeDocument/2006/relationships/image" Target="../media/image63.gif"/><Relationship Id="rId23" Type="http://schemas.openxmlformats.org/officeDocument/2006/relationships/image" Target="../media/image69.gif"/><Relationship Id="rId28" Type="http://schemas.openxmlformats.org/officeDocument/2006/relationships/image" Target="../media/image74.gif"/><Relationship Id="rId10" Type="http://schemas.openxmlformats.org/officeDocument/2006/relationships/image" Target="../media/image58.gif"/><Relationship Id="rId19" Type="http://schemas.openxmlformats.org/officeDocument/2006/relationships/image" Target="../media/image48.gif"/><Relationship Id="rId4" Type="http://schemas.openxmlformats.org/officeDocument/2006/relationships/image" Target="../media/image47.jpeg"/><Relationship Id="rId9" Type="http://schemas.openxmlformats.org/officeDocument/2006/relationships/image" Target="../media/image57.gif"/><Relationship Id="rId14" Type="http://schemas.openxmlformats.org/officeDocument/2006/relationships/image" Target="../media/image62.gif"/><Relationship Id="rId22" Type="http://schemas.openxmlformats.org/officeDocument/2006/relationships/image" Target="../media/image68.gif"/><Relationship Id="rId27" Type="http://schemas.openxmlformats.org/officeDocument/2006/relationships/image" Target="../media/image7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1\&#1048;&#1075;&#1088;&#1072;.mp3" TargetMode="Externa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80.gif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\TITLE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8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8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8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43.gif"/><Relationship Id="rId7" Type="http://schemas.openxmlformats.org/officeDocument/2006/relationships/image" Target="../media/image88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gif"/><Relationship Id="rId5" Type="http://schemas.openxmlformats.org/officeDocument/2006/relationships/image" Target="../media/image86.jpeg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gif"/><Relationship Id="rId5" Type="http://schemas.openxmlformats.org/officeDocument/2006/relationships/image" Target="../media/image92.gif"/><Relationship Id="rId4" Type="http://schemas.openxmlformats.org/officeDocument/2006/relationships/image" Target="../media/image9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\&#1089;&#1084;&#1077;&#1093;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им колобок несёт книг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720284" cy="4040201"/>
          </a:xfrm>
          <a:prstGeom prst="rect">
            <a:avLst/>
          </a:prstGeom>
          <a:noFill/>
        </p:spPr>
      </p:pic>
      <p:pic>
        <p:nvPicPr>
          <p:cNvPr id="3" name="Picture 7" descr="AG0031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980" y="0"/>
            <a:ext cx="2509020" cy="1857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1643050"/>
            <a:ext cx="592935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Урок-игра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«Математическое путешествие по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сказкам»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5460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Ирина\Рабочий стол\математика\cc\1560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1828482" cy="1928826"/>
          </a:xfrm>
          <a:prstGeom prst="rect">
            <a:avLst/>
          </a:prstGeom>
          <a:noFill/>
        </p:spPr>
      </p:pic>
      <p:pic>
        <p:nvPicPr>
          <p:cNvPr id="2051" name="Picture 3" descr="C:\Documents and Settings\Ирина\Рабочий стол\математика\cc\629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00557"/>
            <a:ext cx="1452566" cy="1743079"/>
          </a:xfrm>
          <a:prstGeom prst="rect">
            <a:avLst/>
          </a:prstGeom>
          <a:noFill/>
        </p:spPr>
      </p:pic>
      <p:pic>
        <p:nvPicPr>
          <p:cNvPr id="2052" name="Picture 4" descr="C:\Documents and Settings\Ирина\Рабочий стол\математика\cc\6290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29112"/>
            <a:ext cx="1071570" cy="1585924"/>
          </a:xfrm>
          <a:prstGeom prst="rect">
            <a:avLst/>
          </a:prstGeom>
          <a:noFill/>
        </p:spPr>
      </p:pic>
      <p:pic>
        <p:nvPicPr>
          <p:cNvPr id="2053" name="Picture 5" descr="C:\Documents and Settings\Ирина\Рабочий стол\математика\Ирине\bambi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85728"/>
            <a:ext cx="1238252" cy="1820230"/>
          </a:xfrm>
          <a:prstGeom prst="rect">
            <a:avLst/>
          </a:prstGeom>
          <a:noFill/>
        </p:spPr>
      </p:pic>
      <p:pic>
        <p:nvPicPr>
          <p:cNvPr id="2054" name="Picture 6" descr="C:\Documents and Settings\Ирина\Рабочий стол\математика\Ирине\aladin0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862947"/>
            <a:ext cx="1643064" cy="2146937"/>
          </a:xfrm>
          <a:prstGeom prst="rect">
            <a:avLst/>
          </a:prstGeom>
          <a:noFill/>
        </p:spPr>
      </p:pic>
      <p:pic>
        <p:nvPicPr>
          <p:cNvPr id="2055" name="Picture 7" descr="C:\Documents and Settings\Ирина\Рабочий стол\математика\Ирине\dog00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000504"/>
            <a:ext cx="1724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рина\Рабочий стол\Картанки\Природа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9" y="1700212"/>
            <a:ext cx="3424232" cy="41956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6858000"/>
            <a:ext cx="10001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928670"/>
            <a:ext cx="476250" cy="2286000"/>
          </a:xfrm>
          <a:prstGeom prst="rect">
            <a:avLst/>
          </a:prstGeo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0"/>
            <a:ext cx="1428750" cy="1209675"/>
          </a:xfrm>
          <a:prstGeom prst="rect">
            <a:avLst/>
          </a:prstGeom>
          <a:noFill/>
        </p:spPr>
      </p:pic>
      <p:pic>
        <p:nvPicPr>
          <p:cNvPr id="6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29454" y="571480"/>
            <a:ext cx="1428750" cy="1209675"/>
          </a:xfrm>
          <a:prstGeom prst="rect">
            <a:avLst/>
          </a:prstGeom>
          <a:noFill/>
        </p:spPr>
      </p:pic>
      <p:pic>
        <p:nvPicPr>
          <p:cNvPr id="7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86446" y="857232"/>
            <a:ext cx="1428750" cy="1209675"/>
          </a:xfrm>
          <a:prstGeom prst="rect">
            <a:avLst/>
          </a:prstGeom>
          <a:noFill/>
        </p:spPr>
      </p:pic>
      <p:pic>
        <p:nvPicPr>
          <p:cNvPr id="8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929190" y="0"/>
            <a:ext cx="1428750" cy="1209675"/>
          </a:xfrm>
          <a:prstGeom prst="rect">
            <a:avLst/>
          </a:prstGeom>
          <a:noFill/>
        </p:spPr>
      </p:pic>
      <p:pic>
        <p:nvPicPr>
          <p:cNvPr id="10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0"/>
            <a:ext cx="1428750" cy="1209675"/>
          </a:xfrm>
          <a:prstGeom prst="rect">
            <a:avLst/>
          </a:prstGeom>
          <a:noFill/>
        </p:spPr>
      </p:pic>
      <p:pic>
        <p:nvPicPr>
          <p:cNvPr id="11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71935" flipH="1">
            <a:off x="2247680" y="1070122"/>
            <a:ext cx="2190000" cy="18541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18295" y="3929066"/>
            <a:ext cx="82257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Баба Яга  послала  вдогонку за Машенькой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 её братцем Иванушкой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лебедей, а потом 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щё 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. Сколько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всего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лебедей послала  Баба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Яга  в  погоню?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643446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5 +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2 = 7 (л)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3786190"/>
            <a:ext cx="306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ешение.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500702"/>
            <a:ext cx="5252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Ответ.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7 лебедей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ра\Картинки\photo_36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416507" y="2000240"/>
            <a:ext cx="5727493" cy="4161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-24"/>
            <a:ext cx="772487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Нуф-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Нуф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принёс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Наф-нафу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53F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кирпичей, а </a:t>
            </a:r>
          </a:p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Ниф-ниф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53F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кирпича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53F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больше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Сколько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Кирпичей принёс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Ниф-Ниф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685804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Решение.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7 + 2 = 9 (к)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Ответ.  9 кирпичей.</a:t>
            </a:r>
          </a:p>
          <a:p>
            <a:pPr algn="ctr"/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4762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\Рабочий стол\Картанки\#Wallpapres - Nature-2002\0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72008"/>
            <a:ext cx="857256" cy="138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Ирина\Рабочий стол\Ирине\Nature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8001032"/>
          </a:xfrm>
          <a:prstGeom prst="rect">
            <a:avLst/>
          </a:prstGeom>
          <a:noFill/>
        </p:spPr>
      </p:pic>
      <p:pic>
        <p:nvPicPr>
          <p:cNvPr id="5" name="Picture 12" descr="C:\Documents and Settings\Ирина\Рабочий стол\анимашки\Девушки\62_milash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643314"/>
            <a:ext cx="1238250" cy="1905000"/>
          </a:xfrm>
          <a:prstGeom prst="rect">
            <a:avLst/>
          </a:prstGeom>
          <a:noFill/>
        </p:spPr>
      </p:pic>
      <p:pic>
        <p:nvPicPr>
          <p:cNvPr id="6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6357958"/>
            <a:ext cx="673970" cy="500042"/>
          </a:xfrm>
          <a:prstGeom prst="rect">
            <a:avLst/>
          </a:prstGeom>
          <a:noFill/>
        </p:spPr>
      </p:pic>
      <p:pic>
        <p:nvPicPr>
          <p:cNvPr id="14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86256"/>
            <a:ext cx="513515" cy="380995"/>
          </a:xfrm>
          <a:prstGeom prst="rect">
            <a:avLst/>
          </a:prstGeom>
          <a:noFill/>
        </p:spPr>
      </p:pic>
      <p:pic>
        <p:nvPicPr>
          <p:cNvPr id="15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6477005"/>
            <a:ext cx="513515" cy="380995"/>
          </a:xfrm>
          <a:prstGeom prst="rect">
            <a:avLst/>
          </a:prstGeom>
          <a:noFill/>
        </p:spPr>
      </p:pic>
      <p:pic>
        <p:nvPicPr>
          <p:cNvPr id="16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4500570"/>
            <a:ext cx="513515" cy="380995"/>
          </a:xfrm>
          <a:prstGeom prst="rect">
            <a:avLst/>
          </a:prstGeom>
          <a:noFill/>
        </p:spPr>
      </p:pic>
      <p:pic>
        <p:nvPicPr>
          <p:cNvPr id="17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857760"/>
            <a:ext cx="417229" cy="309557"/>
          </a:xfrm>
          <a:prstGeom prst="rect">
            <a:avLst/>
          </a:prstGeom>
          <a:noFill/>
        </p:spPr>
      </p:pic>
      <p:pic>
        <p:nvPicPr>
          <p:cNvPr id="18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5" y="4563551"/>
            <a:ext cx="428628" cy="318014"/>
          </a:xfrm>
          <a:prstGeom prst="rect">
            <a:avLst/>
          </a:prstGeom>
          <a:noFill/>
        </p:spPr>
      </p:pic>
      <p:pic>
        <p:nvPicPr>
          <p:cNvPr id="19" name="Picture 13" descr="H:\Ира\Анимашки\415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6539985"/>
            <a:ext cx="428628" cy="31801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0034" y="500042"/>
            <a:ext cx="687880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обед лягушки съели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мошек,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за ужином 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2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мошки </a:t>
            </a:r>
            <a:r>
              <a:rPr lang="ru-RU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меньше.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мошек съели лягушки за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ужином?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3286124"/>
            <a:ext cx="79896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ешение.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– 2 = 8 (м)</a:t>
            </a:r>
          </a:p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Ответ. 8 мошек съели</a:t>
            </a:r>
          </a:p>
          <a:p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лягушки за ужином.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62" y="1000108"/>
            <a:ext cx="476250" cy="2286000"/>
          </a:xfrm>
          <a:prstGeom prst="rect">
            <a:avLst/>
          </a:prstGeom>
          <a:noFill/>
        </p:spPr>
      </p:pic>
      <p:pic>
        <p:nvPicPr>
          <p:cNvPr id="27" name="ляг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01090" y="74295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рина\Рабочий стол\Ирине\Nature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7" descr="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928934"/>
            <a:ext cx="522288" cy="1406525"/>
          </a:xfrm>
          <a:prstGeom prst="rect">
            <a:avLst/>
          </a:prstGeom>
          <a:noFill/>
        </p:spPr>
      </p:pic>
      <p:pic>
        <p:nvPicPr>
          <p:cNvPr id="5" name="Picture 14" descr="00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285860"/>
            <a:ext cx="1357322" cy="1798452"/>
          </a:xfrm>
          <a:prstGeom prst="rect">
            <a:avLst/>
          </a:prstGeom>
          <a:noFill/>
        </p:spPr>
      </p:pic>
      <p:pic>
        <p:nvPicPr>
          <p:cNvPr id="6" name="Picture 12" descr="00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4882" y="857232"/>
            <a:ext cx="1499176" cy="1571635"/>
          </a:xfrm>
          <a:prstGeom prst="rect">
            <a:avLst/>
          </a:prstGeom>
          <a:noFill/>
        </p:spPr>
      </p:pic>
      <p:pic>
        <p:nvPicPr>
          <p:cNvPr id="7" name="Picture 10" descr="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00663"/>
            <a:ext cx="1052512" cy="1557337"/>
          </a:xfrm>
          <a:prstGeom prst="rect">
            <a:avLst/>
          </a:prstGeom>
          <a:noFill/>
        </p:spPr>
      </p:pic>
      <p:pic>
        <p:nvPicPr>
          <p:cNvPr id="8" name="Picture 16" descr="00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3214686"/>
            <a:ext cx="1739900" cy="1200150"/>
          </a:xfrm>
          <a:prstGeom prst="rect">
            <a:avLst/>
          </a:prstGeom>
          <a:noFill/>
        </p:spPr>
      </p:pic>
      <p:pic>
        <p:nvPicPr>
          <p:cNvPr id="9" name="Picture 27" descr="000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286124"/>
            <a:ext cx="1289016" cy="1152525"/>
          </a:xfrm>
          <a:prstGeom prst="rect">
            <a:avLst/>
          </a:prstGeom>
          <a:noFill/>
        </p:spPr>
      </p:pic>
      <p:pic>
        <p:nvPicPr>
          <p:cNvPr id="10" name="Picture 27" descr="000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3000372"/>
            <a:ext cx="1646238" cy="1152525"/>
          </a:xfrm>
          <a:prstGeom prst="rect">
            <a:avLst/>
          </a:prstGeom>
          <a:noFill/>
        </p:spPr>
      </p:pic>
      <p:pic>
        <p:nvPicPr>
          <p:cNvPr id="11" name="Picture 9" descr="00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2428868"/>
            <a:ext cx="1524000" cy="2066925"/>
          </a:xfrm>
          <a:prstGeom prst="rect">
            <a:avLst/>
          </a:prstGeom>
          <a:noFill/>
        </p:spPr>
      </p:pic>
      <p:pic>
        <p:nvPicPr>
          <p:cNvPr id="12" name="Picture 31" descr="001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286256"/>
            <a:ext cx="1447802" cy="1099360"/>
          </a:xfrm>
          <a:prstGeom prst="rect">
            <a:avLst/>
          </a:prstGeom>
          <a:noFill/>
        </p:spPr>
      </p:pic>
      <p:pic>
        <p:nvPicPr>
          <p:cNvPr id="13" name="Picture 30" descr="001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910512" y="1357298"/>
            <a:ext cx="1233488" cy="936625"/>
          </a:xfrm>
          <a:prstGeom prst="rect">
            <a:avLst/>
          </a:prstGeom>
          <a:noFill/>
        </p:spPr>
      </p:pic>
      <p:pic>
        <p:nvPicPr>
          <p:cNvPr id="14" name="Picture 8" descr="00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00496" y="2500306"/>
            <a:ext cx="1603375" cy="1749425"/>
          </a:xfrm>
          <a:prstGeom prst="rect">
            <a:avLst/>
          </a:prstGeom>
          <a:noFill/>
        </p:spPr>
      </p:pic>
      <p:pic>
        <p:nvPicPr>
          <p:cNvPr id="15" name="Picture 15" descr="000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6" y="4143380"/>
            <a:ext cx="1047750" cy="1011238"/>
          </a:xfrm>
          <a:prstGeom prst="rect">
            <a:avLst/>
          </a:prstGeom>
          <a:noFill/>
        </p:spPr>
      </p:pic>
      <p:pic>
        <p:nvPicPr>
          <p:cNvPr id="2051" name="Picture 3" descr="C:\Documents and Settings\Ирина\Рабочий стол\анимашки\растения\flowers.gif"/>
          <p:cNvPicPr>
            <a:picLocks noChangeAspect="1" noChangeArrowheads="1" noCrop="1"/>
          </p:cNvPicPr>
          <p:nvPr/>
        </p:nvPicPr>
        <p:blipFill>
          <a:blip r:embed="rId15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4357694"/>
            <a:ext cx="1214446" cy="1214446"/>
          </a:xfrm>
          <a:prstGeom prst="rect">
            <a:avLst/>
          </a:prstGeom>
          <a:noFill/>
        </p:spPr>
      </p:pic>
      <p:pic>
        <p:nvPicPr>
          <p:cNvPr id="2052" name="Picture 4" descr="C:\Documents and Settings\Ирина\Рабочий стол\анимашки\растения\roses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43174" y="1428736"/>
            <a:ext cx="762000" cy="1333500"/>
          </a:xfrm>
          <a:prstGeom prst="rect">
            <a:avLst/>
          </a:prstGeom>
          <a:noFill/>
        </p:spPr>
      </p:pic>
      <p:pic>
        <p:nvPicPr>
          <p:cNvPr id="2053" name="Picture 5" descr="C:\Documents and Settings\Ирина\Рабочий стол\анимашки\растения\roses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1438393">
            <a:off x="3071802" y="500042"/>
            <a:ext cx="762000" cy="1333500"/>
          </a:xfrm>
          <a:prstGeom prst="rect">
            <a:avLst/>
          </a:prstGeom>
          <a:noFill/>
        </p:spPr>
      </p:pic>
      <p:pic>
        <p:nvPicPr>
          <p:cNvPr id="2054" name="Picture 6" descr="C:\Documents and Settings\Ирина\Рабочий стол\анимашки\растения\roses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488" y="0"/>
            <a:ext cx="762000" cy="13335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\Рабочий стол\анимашки\животные2\рептилии\37.GIF"/>
          <p:cNvPicPr>
            <a:picLocks noChangeAspect="1" noChangeArrowheads="1" noCrop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1789"/>
            <a:ext cx="1428760" cy="1131691"/>
          </a:xfrm>
          <a:prstGeom prst="rect">
            <a:avLst/>
          </a:prstGeom>
          <a:noFill/>
        </p:spPr>
      </p:pic>
      <p:pic>
        <p:nvPicPr>
          <p:cNvPr id="2059" name="Picture 11" descr="C:\Documents and Settings\Ирина\Рабочий стол\анимашки\животные2\рептилии\j0283572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42976" y="714356"/>
            <a:ext cx="1314450" cy="895350"/>
          </a:xfrm>
          <a:prstGeom prst="rect">
            <a:avLst/>
          </a:prstGeom>
          <a:noFill/>
        </p:spPr>
      </p:pic>
      <p:pic>
        <p:nvPicPr>
          <p:cNvPr id="2060" name="Picture 12" descr="C:\Documents and Settings\Ирина\Рабочий стол\анимашки\Девушки\62_milash15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71934" y="4953000"/>
            <a:ext cx="1238250" cy="1905000"/>
          </a:xfrm>
          <a:prstGeom prst="rect">
            <a:avLst/>
          </a:prstGeom>
          <a:noFill/>
        </p:spPr>
      </p:pic>
      <p:pic>
        <p:nvPicPr>
          <p:cNvPr id="2062" name="Picture 14" descr="H:\ира 3\39ccefd78c5348b4ae7fd2dfd9e7c6d7.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45561" y="2143116"/>
            <a:ext cx="1002595" cy="785818"/>
          </a:xfrm>
          <a:prstGeom prst="rect">
            <a:avLst/>
          </a:prstGeom>
          <a:noFill/>
        </p:spPr>
      </p:pic>
      <p:pic>
        <p:nvPicPr>
          <p:cNvPr id="2063" name="Picture 15" descr="H:\ира 3\B_Fly02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86710" y="5500702"/>
            <a:ext cx="1500166" cy="1500166"/>
          </a:xfrm>
          <a:prstGeom prst="rect">
            <a:avLst/>
          </a:prstGeom>
          <a:noFill/>
        </p:spPr>
      </p:pic>
      <p:pic>
        <p:nvPicPr>
          <p:cNvPr id="2064" name="Picture 16" descr="H:\ира 3\f67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357422" y="2500306"/>
            <a:ext cx="666750" cy="666750"/>
          </a:xfrm>
          <a:prstGeom prst="rect">
            <a:avLst/>
          </a:prstGeom>
          <a:noFill/>
        </p:spPr>
      </p:pic>
      <p:pic>
        <p:nvPicPr>
          <p:cNvPr id="2065" name="Picture 17" descr="H:\ира 3\f110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571868" y="5357826"/>
            <a:ext cx="2100244" cy="1500174"/>
          </a:xfrm>
          <a:prstGeom prst="rect">
            <a:avLst/>
          </a:prstGeom>
          <a:noFill/>
        </p:spPr>
      </p:pic>
      <p:pic>
        <p:nvPicPr>
          <p:cNvPr id="2066" name="Picture 18" descr="H:\ира 3\f116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142976" y="3643313"/>
            <a:ext cx="538163" cy="615043"/>
          </a:xfrm>
          <a:prstGeom prst="rect">
            <a:avLst/>
          </a:prstGeom>
          <a:noFill/>
        </p:spPr>
      </p:pic>
      <p:pic>
        <p:nvPicPr>
          <p:cNvPr id="2067" name="Picture 19" descr="H:\новости\движение, анимашки\Бабочки\029.g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286776" y="785794"/>
            <a:ext cx="304800" cy="304800"/>
          </a:xfrm>
          <a:prstGeom prst="rect">
            <a:avLst/>
          </a:prstGeom>
          <a:noFill/>
        </p:spPr>
      </p:pic>
      <p:pic>
        <p:nvPicPr>
          <p:cNvPr id="2068" name="Picture 20" descr="H:\новости\движение, анимашки\Бабочки\043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71472" y="0"/>
            <a:ext cx="666750" cy="762000"/>
          </a:xfrm>
          <a:prstGeom prst="rect">
            <a:avLst/>
          </a:prstGeom>
          <a:noFill/>
        </p:spPr>
      </p:pic>
      <p:pic>
        <p:nvPicPr>
          <p:cNvPr id="2070" name="Picture 22" descr="H:\новости\движение, анимашки\Бабочки\150.gif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215074" y="1785926"/>
            <a:ext cx="352425" cy="247650"/>
          </a:xfrm>
          <a:prstGeom prst="rect">
            <a:avLst/>
          </a:prstGeom>
          <a:noFill/>
        </p:spPr>
      </p:pic>
      <p:pic>
        <p:nvPicPr>
          <p:cNvPr id="32" name="Picture 16" descr="H:\ира 3\f67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00760" y="2428868"/>
            <a:ext cx="666750" cy="666750"/>
          </a:xfrm>
          <a:prstGeom prst="rect">
            <a:avLst/>
          </a:prstGeom>
          <a:noFill/>
        </p:spPr>
      </p:pic>
      <p:pic>
        <p:nvPicPr>
          <p:cNvPr id="33" name="Picture 31" descr="001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6215074" y="4429132"/>
            <a:ext cx="1447802" cy="1099360"/>
          </a:xfrm>
          <a:prstGeom prst="rect">
            <a:avLst/>
          </a:prstGeom>
          <a:noFill/>
        </p:spPr>
      </p:pic>
      <p:pic>
        <p:nvPicPr>
          <p:cNvPr id="35" name="Picture 15" descr="H:\ира 3\B_Fly02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flipH="1">
            <a:off x="1785918" y="5357834"/>
            <a:ext cx="1500166" cy="1500166"/>
          </a:xfrm>
          <a:prstGeom prst="rect">
            <a:avLst/>
          </a:prstGeom>
          <a:noFill/>
        </p:spPr>
      </p:pic>
      <p:pic>
        <p:nvPicPr>
          <p:cNvPr id="36" name="Picture 6" descr="аним7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 flipV="1">
            <a:off x="5857884" y="5810250"/>
            <a:ext cx="1143000" cy="1047750"/>
          </a:xfrm>
          <a:prstGeom prst="rect">
            <a:avLst/>
          </a:prstGeom>
          <a:noFill/>
        </p:spPr>
      </p:pic>
      <p:pic>
        <p:nvPicPr>
          <p:cNvPr id="37" name="Picture 6" descr="аним7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 flipV="1">
            <a:off x="1285852" y="4572008"/>
            <a:ext cx="1143000" cy="1047750"/>
          </a:xfrm>
          <a:prstGeom prst="rect">
            <a:avLst/>
          </a:prstGeom>
          <a:noFill/>
        </p:spPr>
      </p:pic>
      <p:pic>
        <p:nvPicPr>
          <p:cNvPr id="39" name="голоса птиц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525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рдце 3"/>
          <p:cNvSpPr/>
          <p:nvPr/>
        </p:nvSpPr>
        <p:spPr>
          <a:xfrm>
            <a:off x="3857620" y="5214950"/>
            <a:ext cx="857256" cy="914400"/>
          </a:xfrm>
          <a:prstGeom prst="heart">
            <a:avLst/>
          </a:prstGeom>
          <a:solidFill>
            <a:srgbClr val="E626DD"/>
          </a:solidFill>
          <a:ln w="76200" cmpd="tri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000100" y="2500306"/>
            <a:ext cx="914400" cy="914400"/>
          </a:xfrm>
          <a:prstGeom prst="hear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7000892" y="3286124"/>
            <a:ext cx="914400" cy="914400"/>
          </a:xfrm>
          <a:prstGeom prst="hear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929322" y="4572008"/>
            <a:ext cx="914400" cy="914400"/>
          </a:xfrm>
          <a:prstGeom prst="hear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2143108" y="928670"/>
            <a:ext cx="914400" cy="914400"/>
          </a:xfrm>
          <a:prstGeom prst="hear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6715140" y="1142984"/>
            <a:ext cx="914400" cy="914400"/>
          </a:xfrm>
          <a:prstGeom prst="hear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4143372" y="714356"/>
            <a:ext cx="914400" cy="914400"/>
          </a:xfrm>
          <a:prstGeom prst="hear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1928794" y="4143380"/>
            <a:ext cx="914400" cy="914400"/>
          </a:xfrm>
          <a:prstGeom prst="heart">
            <a:avLst/>
          </a:prstGeom>
          <a:solidFill>
            <a:srgbClr val="FFFF00"/>
          </a:solidFill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011E-6 C -0.00469 -0.00601 -0.00938 -0.00694 -0.01129 -0.01503 C -0.01076 -0.01688 -0.01129 -0.02058 -0.0099 -0.02058 C -0.00816 -0.02058 -0.00851 -0.01642 -0.00712 -0.01503 C -0.00417 -0.01202 0.00347 -0.01041 0.00694 -0.00925 C 0.00868 -0.0185 0.01337 -0.02313 0.01545 -0.03191 C 0.01597 -0.03006 0.01788 -0.02752 0.01684 -0.02613 C 0.0158 -0.02474 0.01371 -0.02683 0.01267 -0.02798 C 0.01042 -0.03053 0.00885 -0.03423 0.00694 -0.03746 C 0.00503 -0.03423 0.00052 -0.03191 0.00139 -0.02798 C 0.00226 -0.02428 0.00989 -0.02428 0.00989 -0.02405 C 0.01319 -0.02683 0.01597 -0.03122 0.01962 -0.03191 C 0.0276 -0.0333 0.03385 -0.0222 0.03941 -0.01688 C 0.04167 -0.04417 0.03767 -0.03122 0.0493 -0.02613 C 0.0533 -0.02266 0.05712 -0.02128 0.06059 -0.01688 C 0.06285 -0.00763 0.06805 -0.00277 0.07326 0.0037 C 0.07691 0.00833 0.07882 0.01503 0.0816 0.02058 C 0.08854 0.03446 0.09653 0.04533 0.10833 0.05065 C 0.1125 0.0525 0.11614 0.05805 0.12101 0.05828 C 0.1618 0.05921 0.20278 0.05921 0.24358 0.06013 C 0.25312 0.06198 0.25521 0.06383 0.26337 0.06938 C 0.27135 0.08025 0.2691 0.0747 0.27187 0.08418 C 0.27361 0.09898 0.27361 0.11147 0.26753 0.12396 C 0.2651 0.13691 0.26042 0.15033 0.25486 0.16143 C 0.25434 0.16397 0.25434 0.16651 0.25347 0.16883 C 0.25191 0.17276 0.24792 0.18016 0.24792 0.18039 C 0.24739 0.18247 0.24722 0.18525 0.24653 0.18756 C 0.24583 0.18964 0.24427 0.19126 0.24358 0.19334 C 0.23941 0.20791 0.24531 0.1982 0.23941 0.20652 C 0.23767 0.21346 0.23437 0.21855 0.23229 0.22502 C 0.23003 0.23243 0.22951 0.23659 0.22812 0.24399 C 0.23177 0.27359 0.24948 0.28862 0.26614 0.30597 C 0.27621 0.31638 0.26285 0.29949 0.27743 0.31892 C 0.27882 0.32077 0.28021 0.32285 0.2816 0.3247 C 0.28264 0.32609 0.28455 0.3284 0.28455 0.32863 C 0.2875 0.33603 0.2901 0.34043 0.29566 0.34528 C 0.29618 0.34713 0.29653 0.34922 0.29722 0.35083 C 0.29792 0.35245 0.3 0.35292 0.3 0.35477 C 0.30035 0.36841 0.29948 0.38229 0.29861 0.39593 C 0.29826 0.40148 0.29305 0.40981 0.29149 0.41281 C 0.28264 0.43062 0.27483 0.43779 0.2592 0.44473 C 0.24653 0.46092 0.26198 0.44265 0.25069 0.45213 C 0.23871 0.46207 0.2592 0.44959 0.24358 0.45976 C 0.23663 0.46439 0.24201 0.45814 0.23524 0.46531 C 0.22778 0.47317 0.22361 0.48451 0.21545 0.49168 C 0.21597 0.49468 0.21719 0.49792 0.21684 0.50093 C 0.21649 0.50463 0.2066 0.51827 0.20417 0.52151 C 0.20226 0.5296 0.20017 0.53862 0.19566 0.54417 C 0.19514 0.54602 0.19496 0.54787 0.19427 0.54972 C 0.19358 0.55181 0.19219 0.55342 0.19149 0.55551 C 0.18715 0.56915 0.18437 0.58395 0.1816 0.59852 C 0.17726 0.62188 0.17656 0.65518 0.16337 0.67368 C 0.16042 0.68571 0.1618 0.68594 0.15208 0.68872 C 0.13663 0.68802 0.12101 0.68779 0.10555 0.68663 C 0.08924 0.68548 0.07344 0.67692 0.05764 0.67183 C 0.05156 0.66767 0.04444 0.66328 0.03802 0.6605 C 0.02934 0.65657 0.03333 0.66073 0.02674 0.6568 C 0.02483 0.65564 0.02309 0.65379 0.02101 0.65287 C 0.0184 0.65171 0.01545 0.65171 0.01267 0.65102 C 0.01111 0.65056 0.00972 0.64986 0.00833 0.64917 C -0.00104 0.64986 -0.01042 0.64986 -0.01979 0.65102 C -0.02431 0.65148 -0.02674 0.6568 -0.03108 0.65842 C -0.03455 0.66536 -0.03646 0.6716 -0.0408 0.67738 C -0.0434 0.69242 -0.04618 0.7093 -0.05504 0.7204 C -0.06163 0.73867 -0.07361 0.76064 -0.08872 0.76735 C -0.09201 0.77174 -0.09115 0.77174 -0.09583 0.77313 C -0.10052 0.77452 -0.1099 0.77683 -0.1099 0.77706 C -0.11701 0.77613 -0.12396 0.7759 -0.13108 0.77498 C -0.13576 0.77428 -0.13924 0.7692 -0.14375 0.76735 C -0.14931 0.76249 -0.15417 0.75833 -0.16059 0.75625 C -0.16424 0.75093 -0.16823 0.75093 -0.17326 0.74861 C -0.17934 0.74306 -0.18507 0.73589 -0.19167 0.73173 C -0.19879 0.72225 -0.20087 0.71601 -0.20573 0.70352 C -0.20729 0.69959 -0.21129 0.69242 -0.21129 0.69265 C -0.21389 0.68155 -0.22136 0.67461 -0.22396 0.6642 C -0.22622 0.65518 -0.23021 0.64616 -0.23386 0.63807 C -0.23559 0.62882 -0.23663 0.62489 -0.2408 0.61725 C -0.24479 0.59829 -0.25122 0.5821 -0.25781 0.56476 C -0.25938 0.56059 -0.2599 0.55551 -0.26198 0.55157 C -0.26424 0.54718 -0.26962 0.53885 -0.27326 0.53631 C -0.27604 0.53492 -0.28177 0.53261 -0.28177 0.53284 C -0.28993 0.53354 -0.30556 0.53377 -0.31545 0.53631 C -0.32118 0.53816 -0.31875 0.53885 -0.32396 0.54232 C -0.33038 0.54672 -0.33837 0.55065 -0.34514 0.55342 C -0.34792 0.55458 -0.3507 0.55458 -0.35347 0.55551 C -0.35642 0.55643 -0.3592 0.55805 -0.36198 0.55921 C -0.36354 0.5599 -0.36476 0.56221 -0.36632 0.56291 C -0.36997 0.56453 -0.37743 0.56661 -0.37743 0.56684 C -0.38872 0.56591 -0.40417 0.57285 -0.41129 0.56106 C -0.42465 0.53932 -0.40625 0.56337 -0.41701 0.54972 C -0.41788 0.54672 -0.41858 0.54348 -0.41979 0.54047 C -0.42049 0.53885 -0.42205 0.53816 -0.42257 0.53631 C -0.42483 0.53053 -0.42587 0.52382 -0.42813 0.51781 C -0.42986 0.50786 -0.4309 0.49792 -0.43247 0.48798 C -0.43455 0.45352 -0.43455 0.46508 -0.43247 0.41836 C -0.43177 0.40264 -0.43351 0.40634 -0.42813 0.3994 C -0.42535 0.38876 -0.42917 0.38483 -0.43386 0.37535 C -0.43646 0.37003 -0.43958 0.3654 -0.44236 0.36032 C -0.45608 0.33488 -0.43802 0.3661 -0.44931 0.34158 C -0.45156 0.33673 -0.45521 0.33303 -0.45781 0.3284 C -0.46024 0.31892 -0.46476 0.31175 -0.4691 0.30389 C -0.47222 0.29163 -0.46806 0.30527 -0.47465 0.29279 C -0.47882 0.28492 -0.4809 0.27544 -0.48594 0.26827 C -0.48785 0.25786 -0.4941 0.25231 -0.49722 0.24214 C -0.5007 0.23104 -0.50052 0.21809 -0.50278 0.20652 C -0.50278 0.20352 -0.50764 0.11193 -0.49167 0.0976 C -0.48976 0.09806 -0.48733 0.1013 -0.48594 0.09945 C -0.48472 0.09806 -0.49167 0.09621 -0.49011 0.09575 C -0.48698 0.09436 -0.48368 0.0969 -0.48038 0.0976 C -0.4724 0.10107 -0.46806 0.10777 -0.46059 0.11263 C -0.45747 0.11471 -0.45399 0.1161 -0.4507 0.11818 C -0.44636 0.12442 -0.43958 0.12928 -0.43386 0.13321 C -0.42674 0.14316 -0.41719 0.15218 -0.40712 0.15588 C -0.39583 0.15449 -0.38455 0.15403 -0.37326 0.15194 C -0.36441 0.15033 -0.35538 0.12674 -0.34931 0.11818 C -0.3507 0.09066 -0.35261 0.06291 -0.35347 0.03562 C -0.35382 0.0222 -0.34983 0.00948 -0.36059 0.00185 C -0.35868 0.00116 -0.35625 0.00208 -0.35504 -1.48011E-6 C -0.35417 -0.00162 -0.35608 -0.0037 -0.35642 -0.00555 C -0.35747 -0.01179 -0.35799 -0.01827 -0.3592 -0.02428 C -0.36076 -0.03122 -0.36337 -0.0377 -0.36476 -0.04486 C -0.36927 -0.02775 -0.3658 -0.03261 -0.37188 -0.04486 C -0.37292 -0.04718 -0.37465 -0.0488 -0.37604 -0.05065 C -0.37274 -0.05319 -0.36945 -0.05527 -0.36632 -0.05805 C -0.36511 -0.05897 -0.36476 -0.06152 -0.36337 -0.06175 C -0.36198 -0.06221 -0.36059 -0.06059 -0.3592 -0.0599 C -0.34896 -0.06522 -0.34097 -0.06591 -0.33247 -0.07493 C -0.33108 -0.07377 -0.32691 -0.07285 -0.32813 -0.07123 C -0.32951 -0.06938 -0.33524 -0.07493 -0.33386 -0.07308 C -0.3309 -0.06915 -0.32604 -0.06868 -0.32257 -0.06568 C -0.32118 -0.06637 -0.31979 -0.06776 -0.3184 -0.06753 C -0.31406 -0.0666 -0.31024 -0.06105 -0.30573 -0.06175 C -0.30382 -0.06198 -0.30486 -0.06683 -0.30434 -0.06938 C -0.30156 -0.06568 -0.29948 -0.06013 -0.29583 -0.05805 C -0.29236 -0.0562 -0.27761 -0.06753 -0.27326 -0.06938 C -0.27274 -0.06683 -0.27379 -0.06267 -0.27188 -0.06175 C -0.26997 -0.06082 -0.26823 -0.06452 -0.26632 -0.06568 C -0.26493 -0.0666 -0.26337 -0.06683 -0.26198 -0.06753 C -0.26059 -0.06683 -0.2592 -0.06522 -0.25781 -0.06568 C -0.25556 -0.0666 -0.25451 -0.07123 -0.25208 -0.07123 C -0.24931 -0.07123 -0.24757 -0.0673 -0.24514 -0.06568 C -0.24358 -0.06475 -0.24931 -0.07169 -0.24931 -0.06938 C -0.24931 -0.06475 -0.23941 -0.06128 -0.24931 -0.06568 C -0.23993 -0.06984 -0.2434 -0.06591 -0.23802 -0.0599 C -0.23681 -0.05874 -0.23507 -0.05897 -0.23386 -0.05805 C -0.23038 -0.05527 -0.22726 -0.0518 -0.22396 -0.0488 C -0.21719 -0.04232 -0.20538 -0.03515 -0.2 -0.02798 C -0.19879 -0.02636 -0.19861 -0.02382 -0.19722 -0.02243 C -0.19601 -0.02128 -0.19445 -0.02151 -0.19306 -0.02058 C -0.19149 -0.01966 -0.19011 -0.01827 -0.18872 -0.01688 C -0.18663 -0.01457 -0.18524 -0.01133 -0.18316 -0.00925 C -0.18056 -0.00671 -0.1684 0.00023 -0.16476 0.00185 C -0.16111 0.00717 -0.15712 0.01041 -0.15208 0.01318 C -0.14931 0.01457 -0.14653 0.01573 -0.14375 0.01688 C -0.14236 0.01758 -0.13941 0.01873 -0.13941 0.01897 C -0.14063 0.02521 -0.14219 0.03122 -0.14375 0.03747 C -0.14531 0.04996 -0.14636 0.06291 -0.14931 0.07493 C -0.14913 0.08118 -0.14931 0.10916 -0.14653 0.12211 C -0.14462 0.1309 -0.14149 0.13391 -0.13802 0.14084 C -0.12604 0.16513 -0.11163 0.18594 -0.09011 0.19519 C -0.08056 0.20467 -0.06528 0.20953 -0.05347 0.21207 C -0.04271 0.21693 -0.03247 0.21994 -0.02118 0.22132 C -0.00677 0.22618 0.00712 0.2204 0.02101 0.21577 C 0.02778 0.20722 0.02274 0.213 0.03802 0.20259 C 0.04757 0.19612 0.05469 0.18224 0.06059 0.17068 C 0.0625 0.16328 0.06285 0.15564 0.06476 0.14824 C 0.06406 0.08488 0.08489 0.02498 0.04358 -0.00185 C 0.03871 -0.00832 0.03628 -0.00902 0.02951 -0.0111 C 0.01927 -0.02081 0.02708 -0.01503 0.00278 -0.01503 " pathEditMode="relative" rAng="0" ptsTypes="ffffffffffffffff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8178E-6 C 0.00261 0.02174 0.01841 0.17438 0.00573 0.24792 C -0.00694 0.32123 -0.02066 0.4142 -0.07604 0.44103 C -0.13142 0.46809 -0.33472 0.3624 -0.32673 0.41004 C -0.31875 0.45768 -0.00521 0.71971 -0.02812 0.72688 C -0.05104 0.73428 -0.34149 0.5044 -0.46475 0.45329 C -0.58802 0.40287 -0.76267 0.45676 -0.76753 0.42276 C -0.77239 0.38876 -0.53507 0.30412 -0.49427 0.24977 C -0.45347 0.19542 -0.48854 0.12974 -0.52257 0.09644 C -0.55659 0.06291 -0.66909 0.0791 -0.69861 0.04903 C -0.72812 0.01897 -0.71423 -0.06915 -0.7 -0.08395 C -0.68576 -0.09875 -0.6526 -0.06359 -0.61267 -0.04001 C -0.57274 -0.01642 -0.49184 0.06545 -0.46059 0.05828 C -0.42934 0.05111 -0.45677 -0.04324 -0.42534 -0.08395 C -0.39392 -0.12442 -0.31371 -0.17715 -0.27187 -0.18594 C -0.23003 -0.19449 -0.19149 -0.1672 -0.17465 -0.13668 C -0.15781 -0.10615 -0.16371 -0.03538 -0.17048 -0.00185 C -0.17725 0.03169 -0.21076 0.03261 -0.21545 0.0636 C -0.22066 0.09459 -0.22153 0.16282 -0.20139 0.18386 C -0.18125 0.20537 -0.12621 0.20259 -0.09427 0.19126 C -0.06232 0.17993 -0.02639 0.1494 -0.00989 0.11679 C 0.0066 0.08395 -0.0026 -0.02197 -2.5E-6 -3.68178E-6 Z " pathEditMode="relative" rAng="0" ptsTypes="aaaaaaaaaaaaaaaaaaaa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4653E-6 L 0.00416 0.22896 C -0.04098 0.24075 -0.13386 0.23081 -0.13386 0.23104 L -0.13386 0.33419 L -0.34236 0.3284 L -0.34375 0.26642 L -0.56476 0.26851 L -0.56198 0.10708 L -0.75209 0.09945 L -0.75365 -0.13876 L -0.65365 -0.14061 L -0.67466 -0.36771 C -0.6691 -0.35522 -0.66841 -0.35684 -0.65782 -0.35453 C -0.65695 -0.35638 -0.65677 -0.36031 -0.65504 -0.36008 C -0.65087 -0.35962 -0.64757 -0.35499 -0.64375 -0.35268 C -0.63629 -0.34828 -0.62761 -0.34389 -0.6198 -0.34135 C -0.62032 -0.34505 -0.62049 -0.34898 -0.62118 -0.35268 C -0.62153 -0.35453 -0.62396 -0.358 -0.62257 -0.35823 C -0.61337 -0.35892 -0.59636 -0.35522 -0.58594 -0.35083 C -0.57761 -0.37326 -0.5948 -0.37557 -0.60434 -0.38829 C -0.60295 -0.38899 -0.60122 -0.38899 -0.6 -0.39014 C -0.59861 -0.39153 -0.59896 -0.39569 -0.59723 -0.39569 C -0.59584 -0.39569 -0.59584 -0.38829 -0.59584 -0.39014 C -0.59584 -0.39408 -0.59914 -0.40425 -0.6 -0.40703 C -0.59879 -0.39153 -0.59723 -0.37511 -0.58872 -0.36378 C -0.58768 -0.35684 -0.58837 -0.35268 -0.58316 -0.34875 C -0.57934 -0.34574 -0.57414 -0.34643 -0.57049 -0.3432 C -0.56545 -0.3388 -0.55816 -0.33233 -0.55209 -0.33186 C -0.5441 -0.33117 -0.5283 -0.33001 -0.5283 -0.32978 C -0.51719 -0.32285 -0.49966 -0.31591 -0.48733 -0.31313 C -0.47414 -0.30434 -0.45834 -0.3018 -0.44375 -0.2981 C -0.43386 -0.28954 -0.4198 -0.29001 -0.40851 -0.28515 C -0.40209 -0.27914 -0.39514 -0.27775 -0.38733 -0.27567 C -0.38611 -0.2826 -0.38403 -0.28931 -0.38316 -0.29625 C -0.38177 -0.30689 -0.38212 -0.31568 -0.37743 -0.32446 C -0.37448 -0.38506 -0.38872 -0.37719 -0.3691 -0.38459 C -0.35504 -0.3839 -0.3408 -0.38436 -0.32674 -0.38251 C -0.325 -0.38228 -0.32414 -0.37951 -0.32257 -0.37881 C -0.31841 -0.37696 -0.31424 -0.37534 -0.3099 -0.37511 C -0.29445 -0.37419 -0.27882 -0.37511 -0.26337 -0.37511 C -0.24931 -0.37396 -0.2349 -0.37557 -0.22118 -0.37141 C -0.21875 -0.37072 -0.2198 -0.36517 -0.2198 -0.36193 C -0.21997 -0.35754 -0.21598 -0.3129 -0.2283 -0.30758 C -0.22396 -0.29949 -0.2217 -0.29301 -0.21563 -0.287 C -0.22344 -0.27613 -0.21702 -0.27636 -0.21702 -0.26248 C -0.21424 -0.26318 -0.21129 -0.26526 -0.20851 -0.26433 C -0.2066 -0.26387 -0.20608 -0.26017 -0.20434 -0.25878 C -0.20052 -0.25578 -0.19566 -0.25601 -0.19167 -0.25323 C -0.18681 -0.25 -0.18282 -0.24606 -0.17743 -0.24375 C -0.15417 -0.2456 -0.14931 -0.24791 -0.12674 -0.2419 C -0.11719 -0.23543 -0.11389 -0.2345 -0.10295 -0.23242 C -0.09323 -0.22826 -0.08299 -0.22826 -0.07327 -0.22502 C -0.05139 -0.21785 -0.02969 -0.21646 -0.00712 -0.21369 C -0.00625 -0.17021 -0.00799 -0.1265 3.61111E-6 -0.08441 C 0.00156 -0.04047 0.00139 -0.05804 0.00139 -0.03168 L 0.01823 -0.02613 " pathEditMode="relative" rAng="0" ptsTypes="AfAAAAAAAAAfffffffffffffffffffffffffffffffffffffffffff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925 C 0.01441 0.01874 0.00851 0.03192 0.00295 0.04302 C -0.00035 0.04973 0.00052 0.0525 -0.00417 0.05805 C -0.00816 0.06291 -0.01858 0.07355 -0.02396 0.07678 C -0.02656 0.0784 -0.03229 0.08048 -0.03229 0.08072 C -0.03646 0.08627 -0.03924 0.08765 -0.04497 0.08997 C -0.04774 0.09112 -0.05347 0.09367 -0.05347 0.0939 C -0.05886 0.1013 -0.0724 0.10338 -0.08021 0.105 C -0.14705 0.1346 -0.22101 0.10615 -0.29149 0.105 C -0.30226 0.10477 -0.33038 0.09783 -0.3408 0.09182 C -0.34601 0.08881 -0.34861 0.08395 -0.35347 0.08048 C -0.36615 0.0717 -0.38195 0.06083 -0.39566 0.0562 C -0.39705 0.05504 -0.39844 0.05343 -0.4 0.0525 C -0.40226 0.05111 -0.40486 0.05042 -0.40695 0.0488 C -0.41007 0.04626 -0.41146 0.04094 -0.41406 0.03747 C -0.41684 0.03377 -0.41893 0.03354 -0.4224 0.03192 C -0.42622 0.02683 -0.43004 0.02475 -0.43507 0.02244 C -0.44271 0.01272 -0.43177 0.0259 -0.44358 0.01504 C -0.4474 0.01157 -0.45018 0.00625 -0.45347 0.00185 C -0.45764 -0.00347 -0.46285 -0.00694 -0.46754 -0.01133 C -0.47049 -0.0141 -0.47274 -0.0185 -0.47604 -0.02081 C -0.47865 -0.02266 -0.48438 -0.02451 -0.48438 -0.02428 C -0.49202 -0.03399 -0.50243 -0.04625 -0.51268 -0.05064 C -0.51788 -0.05781 -0.5224 -0.06429 -0.52952 -0.06753 C -0.53386 -0.07354 -0.5375 -0.07793 -0.54358 -0.08071 C -0.55087 -0.08788 -0.55538 -0.09805 -0.56337 -0.10337 C -0.56684 -0.11702 -0.56181 -0.10106 -0.56893 -0.11262 C -0.57743 -0.12673 -0.5658 -0.11517 -0.57604 -0.12396 C -0.58264 -0.13714 -0.58906 -0.15101 -0.59427 -0.16512 C -0.6 -0.18085 -0.6 -0.19542 -0.60972 -0.20837 C -0.61215 -0.21739 -0.61354 -0.22595 -0.61684 -0.2345 C -0.61806 -0.24329 -0.61875 -0.24977 -0.6224 -0.25717 C -0.62604 -0.29163 -0.63038 -0.32608 -0.63507 -0.36031 C -0.63403 -0.46114 -0.63715 -0.46947 -0.62813 -0.53677 C -0.62535 -0.55781 -0.62292 -0.57701 -0.61406 -0.59482 C -0.6132 -0.59667 -0.61181 -0.59829 -0.61129 -0.60037 C -0.61077 -0.60222 -0.61059 -0.60453 -0.60972 -0.60615 C -0.60729 -0.61147 -0.60139 -0.62118 -0.60139 -0.62095 C -0.59913 -0.63298 -0.59358 -0.63691 -0.58594 -0.64361 C -0.57535 -0.65286 -0.56858 -0.66212 -0.55625 -0.66605 C -0.55174 -0.67021 -0.5474 -0.67322 -0.54219 -0.67553 C -0.52934 -0.68848 -0.51424 -0.69311 -0.49861 -0.69611 C -0.47969 -0.70421 -0.46181 -0.70143 -0.4408 -0.70166 C -0.37031 -0.70282 -0.3 -0.70282 -0.22952 -0.70374 C -0.19149 -0.70421 -0.15347 -0.7049 -0.11545 -0.70559 C -0.07969 -0.7049 -0.0441 -0.7049 -0.00834 -0.70374 C -0.00538 -0.70374 -0.00278 -0.70074 1.94444E-6 -0.69981 C 0.01302 -0.69542 0.02639 -0.69287 0.03958 -0.68871 C 0.04097 -0.68732 0.04219 -0.6857 0.04375 -0.68478 C 0.04653 -0.68316 0.05226 -0.68108 0.05226 -0.68085 C 0.06076 -0.67252 0.06944 -0.66674 0.07899 -0.6605 C 0.08715 -0.64963 0.08976 -0.64824 0.1 -0.64361 C 0.10486 -0.63899 0.1092 -0.63321 0.11406 -0.62858 C 0.12014 -0.62303 0.12708 -0.61887 0.13246 -0.6117 C 0.14305 -0.59759 0.15416 -0.58233 0.16632 -0.57053 C 0.16719 -0.56868 0.16805 -0.5666 0.1691 -0.56475 C 0.17031 -0.56267 0.17222 -0.56128 0.17326 -0.5592 C 0.17673 -0.55249 0.17864 -0.54371 0.18177 -0.53677 C 0.18472 -0.53029 0.18837 -0.52405 0.19166 -0.5178 C 0.1967 -0.50809 0.19774 -0.49607 0.20295 -0.48612 C 0.20816 -0.46461 0.21562 -0.44472 0.2184 -0.42229 C 0.21771 -0.36632 0.22257 -0.2944 0.20139 -0.24028 C 0.19878 -0.22548 0.20191 -0.23982 0.19583 -0.2234 C 0.1934 -0.21693 0.19496 -0.21438 0.19305 -0.20652 C 0.1908 -0.1975 0.18594 -0.18894 0.18316 -0.18015 C 0.18038 -0.17137 0.17795 -0.16443 0.17465 -0.15587 C 0.1717 -0.14824 0.17083 -0.14153 0.16632 -0.13506 C 0.16441 -0.12465 0.15972 -0.1191 0.15503 -0.11077 C 0.15173 -0.09736 0.14166 -0.0895 0.13385 -0.08071 C 0.12066 -0.06568 0.10503 -0.05365 0.08871 -0.04509 C 0.075 -0.02682 0.09271 -0.04879 0.08038 -0.03769 C 0.06979 -0.02821 0.0816 -0.03446 0.07187 -0.03006 C 0.0651 -0.02336 0.05486 -0.01873 0.04653 -0.01688 C 0.03298 -0.01087 0.01423 -2.81221E-6 1.94444E-6 -2.81221E-6 " pathEditMode="relative" rAng="0" ptsTypes="fffffffffffffffffffffffffffff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-0.00578 C 0.04462 0.00393 0.04428 -0.0037 0.04636 0.01318 C 0.05244 0.01018 0.05695 0.01341 0.06337 0.01503 C 0.06841 0.02498 0.06355 0.01781 0.07466 0.02428 C 0.08629 0.03099 0.08872 0.03191 0.10278 0.03376 C 0.10504 0.04278 0.1073 0.04093 0.11407 0.04302 C 0.12084 0.04949 0.13125 0.05435 0.13941 0.0562 C 0.14167 0.05735 0.1441 0.05851 0.14636 0.0599 C 0.14879 0.06152 0.15087 0.06406 0.15348 0.06568 C 0.16407 0.07216 0.16303 0.0673 0.17605 0.07308 C 0.204 0.08534 0.21684 0.08811 0.24636 0.08996 C 0.3632 0.08765 0.30539 0.09251 0.3507 0.08256 C 0.35955 0.07331 0.37066 0.06869 0.37882 0.05805 C 0.38212 0.05365 0.38612 0.04995 0.38872 0.04487 C 0.39237 0.03793 0.39393 0.03006 0.39862 0.02428 C 0.40296 0.01295 0.40313 -0.00093 0.40834 -0.01133 C 0.41077 -0.02336 0.41407 -0.034 0.41823 -0.0451 C 0.41945 -0.06337 0.42205 -0.07817 0.42535 -0.09574 C 0.42674 -0.10361 0.43021 -0.11055 0.4323 -0.11818 C 0.43473 -0.12673 0.43646 -0.13575 0.43803 -0.14454 C 0.43837 -0.14894 0.43907 -0.16744 0.4408 -0.17461 C 0.44375 -0.18663 0.44775 -0.1982 0.4507 -0.21022 C 0.45191 -0.22364 0.45452 -0.23312 0.45764 -0.24584 C 0.45869 -0.24954 0.46059 -0.25717 0.46059 -0.25694 C 0.46164 -0.27683 0.46476 -0.29255 0.46754 -0.31152 C 0.4691 -0.32216 0.47014 -0.33441 0.47466 -0.34343 C 0.47518 -0.34644 0.47553 -0.34968 0.47605 -0.35268 C 0.47691 -0.35777 0.47882 -0.36772 0.47882 -0.36748 C 0.48108 -0.39709 0.47865 -0.37766 0.4816 -0.39223 C 0.48264 -0.39732 0.48455 -0.40726 0.48455 -0.40703 C 0.48681 -0.44635 0.48698 -0.43825 0.48455 -0.49352 C 0.48403 -0.50532 0.47414 -0.52058 0.47032 -0.53099 C 0.46355 -0.5488 0.45434 -0.56476 0.44636 -0.58164 C 0.43803 -0.59921 0.42882 -0.62049 0.41546 -0.63229 C 0.4073 -0.64917 0.41841 -0.62905 0.40834 -0.63992 C 0.37917 -0.67183 0.41181 -0.64223 0.38872 -0.66235 C 0.379 -0.67969 0.38976 -0.66327 0.38021 -0.67183 C 0.37865 -0.67322 0.37761 -0.67576 0.37605 -0.67738 C 0.36928 -0.68455 0.36181 -0.68941 0.35487 -0.69611 C 0.34636 -0.70444 0.35504 -0.69982 0.34636 -0.70352 C 0.34497 -0.7049 0.34375 -0.70629 0.34219 -0.70745 C 0.34098 -0.70837 0.33924 -0.70814 0.33803 -0.7093 C 0.33264 -0.71392 0.32796 -0.7197 0.32257 -0.72433 C 0.31615 -0.73011 0.31146 -0.73797 0.30417 -0.74121 C 0.29445 -0.75416 0.30608 -0.73982 0.29428 -0.75046 C 0.28664 -0.7574 0.28039 -0.76457 0.27171 -0.7692 C 0.26719 -0.77567 0.26268 -0.77845 0.25625 -0.78053 C 0.24671 -0.79325 0.23091 -0.80042 0.21823 -0.80504 C 0.21337 -0.80689 0.20921 -0.81105 0.20417 -0.81244 C 0.18195 -0.81892 0.15938 -0.82401 0.13664 -0.82747 C 0.1165 -0.83603 0.09428 -0.83303 0.07327 -0.83488 C 0.01441 -0.83372 -0.01163 -0.83881 -0.05781 -0.82354 C -0.06406 -0.81753 -0.07135 -0.81591 -0.07743 -0.80874 C -0.09305 -0.79024 -0.10329 -0.78006 -0.12395 -0.77313 C -0.13958 -0.76249 -0.15885 -0.75994 -0.17621 -0.75809 C -0.17795 -0.7574 -0.18177 -0.75879 -0.18177 -0.75624 C -0.18177 -0.7537 -0.17795 -0.75439 -0.17621 -0.75439 C -0.14982 -0.75439 -0.12343 -0.75555 -0.09722 -0.75624 C -0.09392 -0.75694 -0.09062 -0.75763 -0.08732 -0.75809 C -0.06979 -0.76041 -0.06423 -0.75925 -0.07899 -0.7655 C -0.11006 -0.75971 -0.14062 -0.75416 -0.17187 -0.75046 C -0.18437 -0.74491 -0.19548 -0.74445 -0.2085 -0.74306 C -0.21579 -0.74121 -0.22239 -0.7389 -0.22968 -0.73728 C -0.23472 -0.73497 -0.24513 -0.73173 -0.24513 -0.7315 C -0.24739 -0.72988 -0.24947 -0.72757 -0.25208 -0.72618 C -0.25572 -0.72433 -0.26336 -0.72248 -0.26336 -0.72225 C -0.27118 -0.71554 -0.28125 -0.71323 -0.2901 -0.7093 C -0.29409 -0.70745 -0.30069 -0.70259 -0.30434 -0.69982 C -0.30885 -0.69658 -0.31284 -0.69218 -0.31701 -0.68871 C -0.32378 -0.68316 -0.31875 -0.69103 -0.32673 -0.68293 C -0.33229 -0.67715 -0.33524 -0.67091 -0.34097 -0.66605 C -0.34652 -0.65495 -0.35225 -0.64385 -0.3592 -0.63414 C -0.36128 -0.62558 -0.36753 -0.61679 -0.37326 -0.6117 C -0.37864 -0.60153 -0.38576 -0.59066 -0.3901 -0.57979 C -0.39444 -0.56915 -0.39774 -0.5562 -0.40434 -0.54787 C -0.40954 -0.53377 -0.41319 -0.51804 -0.41979 -0.50486 C -0.42152 -0.49537 -0.42256 -0.48474 -0.42673 -0.47664 C -0.42934 -0.46415 -0.43003 -0.45213 -0.43107 -0.43918 C -0.43055 -0.37535 -0.44357 -0.30759 -0.42673 -0.24769 C -0.42395 -0.22433 -0.42482 -0.20167 -0.41701 -0.18016 C -0.41545 -0.15241 -0.4092 -0.10476 -0.39722 -0.08071 C -0.39184 -0.05874 -0.37309 -0.02613 -0.35642 -0.01873 C -0.35052 -0.01249 -0.33663 0.00023 -0.32968 0.0037 C -0.3243 0.00648 -0.31267 0.00925 -0.31267 0.00948 C -0.30677 0.0148 -0.29305 0.02243 -0.28593 0.02428 C -0.27638 0.02914 -0.2677 0.03238 -0.25781 0.03561 C -0.25017 0.03816 -0.24288 0.04394 -0.23524 0.04695 C -0.2309 0.04857 -0.22691 0.05111 -0.22256 0.0525 C -0.21875 0.05365 -0.21128 0.0562 -0.21128 0.05643 C -0.20434 0.06221 -0.19809 0.06406 -0.1901 0.06568 C -0.18402 0.07123 -0.1776 0.07377 -0.17048 0.07678 C -0.16649 0.07863 -0.16302 0.08233 -0.15937 0.08441 C -0.1559 0.08626 -0.15277 0.08858 -0.1493 0.08996 C -0.13819 0.09459 -0.12569 0.09921 -0.11406 0.10129 C -0.09756 0.1087 -0.11458 0.10199 -0.09444 0.10685 C -0.09062 0.10777 -0.08316 0.11055 -0.08316 0.11078 C -0.06666 0.10985 -0.05034 0.10985 -0.03385 0.1087 C -0.0276 0.10823 -0.02013 0.10014 -0.01406 0.09759 C -0.01059 0.09274 -0.00868 0.08834 -0.00434 0.08441 C 0.00296 0.05828 -4.44444E-6 0.02729 -4.44444E-6 2.12766E-7 " pathEditMode="relative" rAng="0" ptsTypes="fffffffffffffffffffff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1258E-6 C 0.00277 -0.00254 0.00746 -0.00301 0.0085 -0.0074 C 0.00989 -0.01341 0.01354 -0.02012 0.01701 -0.02428 C 0.02239 -0.03053 0.02951 -0.0333 0.03385 -0.04117 C 0.04166 -0.05504 0.04843 -0.07192 0.05781 -0.08441 C 0.06059 -0.09574 0.06284 -0.10199 0.07048 -0.1087 C 0.07743 -0.12789 0.08871 -0.14385 0.09583 -0.16327 C 0.09913 -0.17206 0.10139 -0.179 0.10573 -0.18756 C 0.10659 -0.18941 0.1085 -0.19311 0.1085 -0.19311 C 0.11145 -0.2056 0.11996 -0.21438 0.12552 -0.22502 C 0.1276 -0.23335 0.13038 -0.23335 0.1283 -0.24191 C 0.13194 -0.24722 0.13593 -0.24931 0.14097 -0.25139 C 0.14878 -0.26179 0.15191 -0.26388 0.16198 -0.26827 C 0.17534 -0.29117 0.15902 -0.26596 0.17048 -0.27752 C 0.17986 -0.28677 0.18576 -0.30065 0.19722 -0.30574 C 0.20416 -0.31244 0.20902 -0.32077 0.21562 -0.32817 C 0.21927 -0.3321 0.22691 -0.3395 0.22691 -0.3395 C 0.2302 -0.34644 0.23437 -0.35199 0.23819 -0.35823 C 0.24288 -0.36586 0.24687 -0.37581 0.25225 -0.38275 C 0.25121 -0.3839 0.24948 -0.3846 0.2493 -0.38645 C 0.24895 -0.38899 0.25034 -0.3913 0.25086 -0.39385 C 0.2552 -0.41212 0.25208 -0.40657 0.25781 -0.41466 C 0.26232 -0.43247 0.25555 -0.40703 0.26198 -0.42576 C 0.26371 -0.43062 0.26632 -0.4408 0.26632 -0.4408 C 0.26909 -0.463 0.26493 -0.47063 0.28038 -0.46716 C 0.28333 -0.4549 0.28264 -0.44218 0.29444 -0.44658 C 0.30139 -0.43987 0.30121 -0.44519 0.3085 -0.44843 C 0.31059 -0.44542 0.31441 -0.44033 0.31562 -0.4371 C 0.31718 -0.43293 0.31684 -0.42808 0.3184 -0.42391 C 0.32014 -0.41929 0.32691 -0.40911 0.3283 -0.40703 C 0.32882 -0.40449 0.32882 -0.40194 0.32968 -0.39963 C 0.33073 -0.39732 0.33316 -0.39639 0.33385 -0.39385 C 0.3342 -0.39246 0.33854 -0.36055 0.33958 -0.35823 C 0.34149 -0.35453 0.34514 -0.34713 0.34514 -0.34713 C 0.34566 -0.34343 0.34652 -0.33973 0.34652 -0.3358 C 0.34652 -0.33256 0.34392 -0.32909 0.34514 -0.32632 C 0.34635 -0.32331 0.34982 -0.32377 0.35225 -0.32262 C 0.35729 -0.31267 0.35711 -0.30088 0.36198 -0.2907 C 0.36389 -0.28191 0.36701 -0.27498 0.36909 -0.26642 C 0.37048 -0.24815 0.37152 -0.24352 0.3776 -0.22895 C 0.37968 -0.2241 0.38316 -0.21392 0.38316 -0.21392 C 0.38559 -0.20097 0.39184 -0.19218 0.39583 -0.18016 C 0.40017 -0.16744 0.4026 -0.15287 0.40989 -0.14246 C 0.4118 -0.13205 0.41614 -0.12396 0.41979 -0.11448 C 0.42118 -0.10708 0.42586 -0.09019 0.42968 -0.08441 C 0.43177 -0.08117 0.43663 -0.07493 0.43663 -0.07493 C 0.44114 -0.05389 0.43507 -0.07979 0.44097 -0.06175 C 0.44427 -0.05157 0.44531 -0.04047 0.44791 -0.03006 C 0.44705 -0.02243 0.44774 -0.01434 0.44514 -0.0074 C 0.44444 -0.00532 0.44253 -0.01018 0.44097 -0.0111 C 0.4368 -0.01341 0.43246 -0.0148 0.4283 -0.01688 C 0.41875 -0.02151 0.40729 -0.0259 0.39722 -0.02798 C 0.38958 -0.03168 0.38281 -0.037 0.37465 -0.03932 C 0.36059 -0.04348 0.34722 -0.04556 0.33385 -0.0525 C 0.3184 -0.04833 0.2927 -0.0518 0.27621 -0.05065 C 0.23958 -0.05134 0.20295 -0.05134 0.16632 -0.0525 C 0.15434 -0.05296 0.13993 -0.05643 0.1283 -0.0599 C 0.12291 -0.06152 0.11284 -0.06753 0.11284 -0.06753 C 0.04514 -0.06545 0.06857 -0.07169 0.03663 -0.05805 C 0.03038 -0.0525 0.02378 -0.04833 0.0184 -0.04117 " pathEditMode="relative" ptsTypes="ffffffffffffff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9537E-7 C 0.00955 -0.00624 0.0158 -0.00786 0.02674 -0.00948 C 0.0342 -0.01896 0.02327 -0.00648 0.04097 -0.01503 C 0.04288 -0.01596 0.04323 -0.01966 0.04514 -0.02058 C 0.05139 -0.02336 0.05834 -0.0229 0.06476 -0.02451 C 0.07275 -0.0296 0.07639 -0.0303 0.08594 -0.03192 C 0.09653 -0.03654 0.10747 -0.03793 0.11841 -0.03955 C 0.12847 -0.04302 0.13733 -0.04394 0.14792 -0.0451 C 0.16615 -0.05319 0.18559 -0.05527 0.20434 -0.06013 C 0.21285 -0.06244 0.21927 -0.06614 0.22813 -0.06753 C 0.22952 -0.06822 0.23091 -0.06892 0.23247 -0.06938 C 0.23577 -0.07031 0.23924 -0.07007 0.24236 -0.07123 C 0.26337 -0.07909 0.23611 -0.07216 0.25209 -0.07701 C 0.26736 -0.08164 0.28299 -0.08788 0.29861 -0.09019 C 0.30955 -0.09621 0.32084 -0.10245 0.33247 -0.10523 C 0.34809 -0.11355 0.36511 -0.12211 0.38177 -0.12581 C 0.39983 -0.13784 0.42222 -0.14454 0.44236 -0.14824 C 0.45417 -0.15356 0.46563 -0.15865 0.47743 -0.16328 C 0.48021 -0.16443 0.48299 -0.16674 0.48594 -0.16698 C 0.49202 -0.16767 0.49827 -0.16813 0.50434 -0.16883 C 0.5066 -0.16952 0.50903 -0.16998 0.51129 -0.17068 C 0.51268 -0.17114 0.51615 -0.17461 0.51545 -0.17276 C 0.51216 -0.1642 0.50486 -0.16027 0.5 -0.15379 C 0.49236 -0.14362 0.49966 -0.14801 0.49167 -0.14454 C 0.48091 -0.13113 0.46042 -0.12465 0.44653 -0.11818 C 0.44184 -0.1161 0.4375 -0.11078 0.43247 -0.10893 C 0.41945 -0.1043 0.40469 -0.10615 0.39306 -0.09575 C 0.39028 -0.09644 0.38733 -0.09621 0.38455 -0.0976 C 0.38195 -0.09875 0.38004 -0.10245 0.37743 -0.10315 C 0.37309 -0.10453 0.36684 -0.09806 0.36337 -0.09575 C 0.35538 -0.09043 0.34688 -0.08673 0.33802 -0.08441 C 0.32761 -0.07516 0.3408 -0.08603 0.32813 -0.07886 C 0.32153 -0.07516 0.31563 -0.07054 0.30851 -0.06753 C 0.30347 -0.06545 0.29913 -0.06106 0.29445 -0.05828 C 0.28785 -0.05458 0.28038 -0.05227 0.27327 -0.05065 C 0.26771 -0.04325 0.26216 -0.04232 0.25504 -0.03955 C 0.23802 -0.03284 0.2224 -0.02729 0.20434 -0.02636 C 0.18594 -0.02544 0.16771 -0.02521 0.14931 -0.02451 C 0.10886 -0.01781 0.06754 -0.02081 0.02674 -0.01873 C 0.02379 -0.01781 0.00226 -0.0074 0.01702 -0.01688 C 0.02396 -0.01503 0.02865 -0.00971 0.03525 -0.00763 C 0.04531 -0.00439 0.05591 4.99537E-7 0.06476 0.0074 C 0.0757 0.01665 0.08507 0.02636 0.09722 0.03191 C 0.10243 0.03423 0.10486 0.03885 0.1099 0.04117 C 0.1165 0.05042 0.13264 0.05666 0.14236 0.0599 C 0.14844 0.06869 0.14097 0.0592 0.1507 0.06568 C 0.16511 0.07516 0.14844 0.06845 0.16198 0.07308 C 0.17136 0.08256 0.18177 0.08881 0.19306 0.09366 C 0.19531 0.09459 0.20434 0.10245 0.20573 0.10314 C 0.22066 0.11193 0.23525 0.11864 0.2507 0.12558 C 0.25625 0.13298 0.2507 0.12697 0.26059 0.13136 C 0.27118 0.13598 0.28091 0.14084 0.29167 0.14431 C 0.29809 0.14894 0.30434 0.15032 0.31129 0.15379 C 0.32153 0.15888 0.33021 0.1642 0.34097 0.16697 C 0.34827 0.17183 0.35538 0.17599 0.36337 0.17808 C 0.36997 0.18247 0.37622 0.18316 0.38316 0.18571 C 0.38854 0.18779 0.39306 0.19126 0.39861 0.19311 C 0.40521 0.19935 0.41233 0.20236 0.41979 0.20629 C 0.42535 0.21207 0.42969 0.21554 0.43663 0.21762 C 0.43906 0.21832 0.44132 0.21878 0.44375 0.21947 C 0.44514 0.21993 0.44931 0.22132 0.44792 0.22132 C 0.44132 0.22132 0.43472 0.22017 0.42813 0.21947 C 0.42309 0.21508 0.41823 0.21323 0.41268 0.20999 C 0.40764 0.20698 0.40382 0.2012 0.39861 0.19889 C 0.39045 0.19542 0.38281 0.19103 0.37466 0.18756 C 0.3658 0.17969 0.37604 0.18779 0.36337 0.18201 C 0.35712 0.17923 0.34983 0.17461 0.34375 0.17067 C 0.3342 0.16443 0.32396 0.16119 0.31406 0.15564 C 0.304 0.15009 0.29549 0.14477 0.28455 0.14246 C 0.27327 0.13737 0.26094 0.13622 0.24931 0.13321 C 0.24705 0.13182 0.24219 0.12812 0.23941 0.12743 C 0.23299 0.12581 0.21979 0.12373 0.21979 0.12396 C 0.2092 0.1191 0.2 0.11771 0.18872 0.11633 C 0.18316 0.11378 0.17743 0.11263 0.17188 0.11055 C 0.16823 0.10916 0.16059 0.10685 0.16059 0.10708 C 0.154 0.10245 0.14653 0.09806 0.13941 0.09574 C 0.12726 0.08719 0.11302 0.08302 0.1 0.07678 C 0.09167 0.07285 0.08472 0.06475 0.07604 0.06198 C 0.07031 0.05666 0.0658 0.0518 0.0592 0.0488 C 0.05469 0.04047 0.05087 0.03839 0.04514 0.03191 C 0.04028 0.02636 0.03594 0.01966 0.02969 0.01688 C 0.0257 0.00925 0.02101 0.0037 0.01545 -0.00185 C 0.01268 -0.00463 0.00712 -0.00948 0.00712 -0.00925 C 0.00504 -0.01804 0.00573 -0.01318 0.00573 -0.02451 " pathEditMode="relative" rAng="0" ptsTypes="fffffffffffffffffffffffffffffffffffffffffffffffffffffffffffffffffffffffffffffffffffA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9722E-6 C 0.00139 0.00069 0.00295 0.00254 0.00434 0.00185 C 0.0059 0.00115 0.0059 -0.00208 0.00712 -0.0037 C 0.01163 -0.00972 0.01198 -0.00925 0.01701 -0.01134 C 0.01892 -0.02267 0.02257 -0.02059 0.0309 -0.02637 C 0.0309 -0.02614 0.03316 -0.03839 0.03368 -0.03932 C 0.04184 -0.04996 0.05208 -0.05227 0.06198 -0.05805 C 0.06684 -0.06106 0.07083 -0.06522 0.07604 -0.06753 C 0.0776 -0.06938 0.08108 -0.07424 0.08316 -0.07493 C 0.08958 -0.07702 0.1026 -0.07887 0.1026 -0.07863 C 0.12292 -0.07725 0.14375 -0.08002 0.16337 -0.07308 C 0.1691 -0.071 0.17448 -0.06453 0.18038 -0.06198 C 0.18281 -0.05967 0.18646 -0.05389 0.1901 -0.06013 C 0.19097 -0.06175 0.18733 -0.06568 0.18872 -0.06568 C 0.18924 -0.06568 0.19462 -0.05759 0.19566 -0.0562 C 0.1974 -0.04903 0.20122 -0.04371 0.20434 -0.03747 C 0.20938 -0.00948 0.20764 0.00855 0.20851 0.04324 C 0.21858 0.03422 0.21372 0.03677 0.22222 0.03376 C 0.23281 0.02474 0.24254 0.01665 0.25347 0.00948 C 0.25903 0.00208 0.26354 0.00323 0.27188 0.00185 C 0.28004 -0.00879 0.27552 -0.00578 0.28299 -0.00948 C 0.29392 -0.02429 0.31024 -0.02961 0.32517 -0.03192 C 0.34271 -0.03122 0.36007 -0.03122 0.37743 -0.03007 C 0.3974 -0.02868 0.42031 -0.01619 0.43629 -0.00185 C 0.44531 0.00578 0.45191 0.01665 0.46042 0.02428 C 0.46944 0.04255 0.47274 0.06175 0.47743 0.08256 C 0.47882 0.08834 0.47917 0.10129 0.48316 0.10499 C 0.48507 0.10684 0.48785 0.10615 0.4901 0.10684 C 0.49063 0.10869 0.49323 0.11262 0.49167 0.11262 C 0.48993 0.11262 0.4875 0.10846 0.48872 0.10684 C 0.4901 0.10499 0.49254 0.10823 0.49444 0.10892 C 0.49583 0.11147 0.49688 0.11424 0.49861 0.11632 C 0.49965 0.11748 0.50382 0.11956 0.50278 0.11817 C 0.50139 0.11632 0.49913 0.11563 0.49722 0.11447 C 0.4967 0.11193 0.49392 0.10661 0.49583 0.10684 C 0.50191 0.10754 0.51267 0.11632 0.51267 0.11656 C 0.51024 0.12488 0.50278 0.14107 0.51701 0.13506 C 0.52517 0.12789 0.52743 0.13529 0.53524 0.13876 C 0.53958 0.14477 0.54427 0.1487 0.54931 0.15379 C 0.55833 0.17252 0.56649 0.18987 0.57049 0.21184 C 0.56997 0.24445 0.56997 0.27706 0.5691 0.30966 C 0.56875 0.3203 0.55938 0.33163 0.55504 0.3395 C 0.54896 0.35083 0.54375 0.36355 0.53802 0.37534 C 0.53854 0.38089 0.53802 0.38691 0.53941 0.392 C 0.54097 0.39731 0.54653 0.40703 0.54653 0.40726 C 0.54826 0.4142 0.54931 0.42183 0.55069 0.42946 C 0.54983 0.43385 0.54809 0.43802 0.54792 0.44287 C 0.54705 0.45814 0.55174 0.45444 0.54375 0.46901 C 0.54479 0.47271 0.54792 0.47595 0.54792 0.48034 C 0.54792 0.49237 0.54566 0.50254 0.5408 0.51202 C 0.53767 0.52659 0.53802 0.54949 0.53247 0.56082 C 0.5309 0.571 0.52743 0.57863 0.52257 0.58695 C 0.51458 0.5999 0.51146 0.61286 0.49861 0.61679 C 0.49097 0.63182 0.46441 0.62604 0.45642 0.6265 C 0.43906 0.61609 0.42899 0.61933 0.41129 0.61517 C 0.40747 0.61286 0.40382 0.61008 0.39965 0.608 C 0.39826 0.60638 0.39688 0.61124 0.39583 0.61286 C 0.38733 0.62928 0.39774 0.61447 0.3901 0.62442 C 0.3849 0.64223 0.37813 0.66119 0.37014 0.67692 C 0.36719 0.69496 0.36059 0.71114 0.35174 0.72571 C 0.34635 0.71831 0.34358 0.72317 0.33802 0.72756 C 0.33316 0.72086 0.33073 0.71924 0.32396 0.72201 C 0.31962 0.72063 0.31563 0.71878 0.31129 0.71831 C 0.30868 0.71785 0.3066 0.72063 0.30399 0.71993 C 0.29653 0.71785 0.29444 0.70582 0.28733 0.70305 C 0.28368 0.70189 0.27986 0.70189 0.27604 0.70143 C 0.26979 0.69565 0.26684 0.68779 0.25903 0.68455 C 0.25677 0.68478 0.25434 0.68663 0.25208 0.68617 C 0.24844 0.68478 0.24583 0.68015 0.24236 0.67854 C 0.23889 0.67484 0.23611 0.6709 0.23229 0.66767 C 0.2342 0.66674 0.23785 0.66836 0.23785 0.66558 C 0.23785 0.66281 0.2342 0.6635 0.23229 0.66165 C 0.22951 0.65957 0.22674 0.6568 0.22396 0.65425 C 0.225 0.65356 0.22778 0.6531 0.22778 0.65032 C 0.22778 0.6487 0.225 0.6487 0.22396 0.64708 C 0.22222 0.64431 0.2217 0.64015 0.21944 0.63737 C 0.21823 0.63575 0.21563 0.63575 0.21406 0.63413 C 0.21302 0.63251 0.21684 0.63506 0.2184 0.63575 C 0.21649 0.63413 0.21493 0.6302 0.21267 0.6302 C 0.20938 0.6302 0.20712 0.63737 0.20434 0.63575 C 0.20208 0.63413 0.20625 0.62928 0.20712 0.6265 C 0.20764 0.62442 0.20799 0.62257 0.20851 0.62095 C 0.20556 0.58834 0.21129 0.61679 0.2 0.60199 C 0.19826 0.5999 0.19913 0.59505 0.19722 0.59274 C 0.19375 0.58903 0.18976 0.58857 0.18594 0.58695 C 0.18646 0.5895 0.18819 0.59227 0.18733 0.59435 C 0.18646 0.59597 0.18264 0.59065 0.18316 0.59274 C 0.18507 0.59875 0.19167 0.60962 0.19167 0.61008 C 0.19254 0.608 0.19462 0.60684 0.19444 0.60522 C 0.19375 0.6036 0.19149 0.60314 0.1901 0.6036 C 0.18872 0.60476 0.1901 0.60846 0.18872 0.60962 C 0.18629 0.61124 0.18316 0.61077 0.18038 0.61124 C 0.17986 0.61286 0.18038 0.61609 0.17899 0.61679 C 0.17778 0.61771 0.17743 0.61286 0.17604 0.61286 C 0.17448 0.61355 0.17413 0.61679 0.17326 0.61887 C 0.17135 0.61771 0.16944 0.61771 0.16771 0.61679 C 0.16615 0.61609 0.1651 0.61286 0.16337 0.61286 C 0.1599 0.61286 0.15087 0.62257 0.14653 0.62442 C 0.14705 0.6265 0.14913 0.62928 0.14792 0.6302 C 0.14566 0.63251 0.14219 0.63089 0.13941 0.63182 C 0.13785 0.63251 0.13681 0.63459 0.13524 0.63575 C 0.12569 0.64107 0.11458 0.64546 0.10434 0.64708 C 0.0967 0.64431 0.08924 0.64431 0.08177 0.64107 C 0.07309 0.64431 0.0684 0.645 0.0592 0.64338 C 0.03924 0.61679 0.05938 0.63783 0.04931 0.63945 C 0.04427 0.64015 0.0401 0.63506 0.03507 0.63413 C 0.03056 0.63251 0.02118 0.6302 0.02118 0.63043 C 0.00608 0.62164 0.01441 0.62696 -0.00278 0.61286 C -0.00764 0.60962 -0.0191 0.60846 -0.02535 0.60522 C -0.03038 0.59551 -0.03698 0.58903 -0.04358 0.5814 C -0.04653 0.5777 -0.05208 0.57007 -0.05208 0.57053 C -0.05573 0.55527 -0.05278 0.56198 -0.06059 0.55111 C -0.06354 0.53908 -0.06615 0.52104 -0.07465 0.51364 C -0.07535 0.51133 -0.07778 0.50763 -0.07604 0.50647 C -0.07187 0.50254 -0.06597 0.52174 -0.07326 0.50254 C -0.06944 0.48751 -0.07899 0.49514 -0.08455 0.49722 C -0.10729 0.50485 -0.09028 0.49768 -0.10174 0.50254 C -0.10278 0.50208 -0.11163 0.49607 -0.10694 0.50855 C -0.10608 0.51087 -0.09965 0.51364 -0.10174 0.51202 C -0.11441 0.50162 -0.11024 0.5037 -0.12101 0.50046 C -0.12448 0.49768 -0.12917 0.49722 -0.13229 0.49352 C -0.14201 0.48242 -0.12431 0.49167 -0.13802 0.48589 C -0.13941 0.48381 -0.14045 0.4815 -0.14219 0.48034 C -0.14427 0.47826 -0.14757 0.47872 -0.14931 0.47618 C -0.15069 0.47456 -0.14965 0.47109 -0.15069 0.46901 C -0.15278 0.46369 -0.1566 0.46045 -0.15937 0.45582 C -0.16128 0.44727 -0.16441 0.44126 -0.16892 0.43524 C -0.17309 0.41258 -0.17969 0.39038 -0.18733 0.36956 C -0.18559 0.35754 -0.18681 0.3469 -0.18594 0.33395 C -0.19045 0.3203 -0.19496 0.3136 -0.1901 0.29972 C -0.19167 0.28908 -0.19253 0.28746 -0.1901 0.2944 C -0.18871 0.29833 -0.19566 0.28284 -0.19566 0.2833 C -0.19496 0.27937 -0.19253 0.26688 -0.19288 0.2641 C -0.19427 0.25578 -0.20556 0.25254 -0.18871 0.26064 C -0.19757 0.24838 -0.19375 0.25416 -0.18594 0.24352 C -0.1849 0.24005 -0.18142 0.23589 -0.18299 0.23219 C -0.1842 0.22965 -0.18837 0.23219 -0.1901 0.23427 C -0.19115 0.23543 -0.18594 0.23797 -0.18594 0.23635 C -0.18594 0.23381 -0.18871 0.23381 -0.1901 0.23219 C -0.18958 0.23427 -0.1901 0.23705 -0.18871 0.23797 C -0.18681 0.23866 -0.18264 0.23843 -0.18299 0.23635 C -0.18351 0.23126 -0.18767 0.22895 -0.1901 0.22456 C -0.19097 0.22756 -0.19288 0.22965 -0.19288 0.23219 C -0.19288 0.24167 -0.18246 0.23589 -0.19722 0.23982 C -0.19913 0.23635 -0.20052 0.23219 -0.20278 0.22895 C -0.20382 0.22733 -0.20642 0.22733 -0.20694 0.22456 C -0.20746 0.22294 -0.20608 0.22132 -0.20556 0.21924 C -0.20694 0.21669 -0.20868 0.21484 -0.2099 0.21184 C -0.21059 0.21022 -0.21267 0.20536 -0.21128 0.20582 C -0.20868 0.20721 -0.19635 0.2241 -0.20694 0.21022 C -0.20608 0.20837 -0.20486 0.20582 -0.20417 0.20421 C -0.20312 0.2012 -0.20365 0.19634 -0.20139 0.19496 C -0.19931 0.19334 -0.1967 0.19634 -0.19427 0.19657 C -0.19583 0.18802 -0.19687 0.17923 -0.18733 0.18385 C -0.17621 0.17923 -0.19115 0.18709 -0.18021 0.16836 C -0.17726 0.16373 -0.1691 0.16212 -0.16476 0.16073 C -0.16233 0.14847 -0.16267 0.14292 -0.15347 0.13876 C -0.15208 0.13691 -0.15087 0.13459 -0.14931 0.13321 C -0.14809 0.13205 -0.14618 0.13251 -0.14496 0.13136 C -0.14358 0.12997 -0.1434 0.12719 -0.14219 0.12581 C -0.14097 0.12465 -0.13924 0.12488 -0.13802 0.12349 C -0.12951 0.11609 -0.12257 0.10569 -0.11267 0.10129 C -0.10903 0.08927 -0.1066 0.09112 -0.10174 0.08071 C -0.09983 0.0777 -0.09965 0.07308 -0.0974 0.07123 C -0.09392 0.06868 -0.08976 0.07007 -0.08611 0.06915 C -0.0783 0.06591 -0.0776 0.06498 -0.07604 0.05434 C -0.07187 0.05573 -0.06788 0.05966 -0.06337 0.0599 C -0.06181 0.0599 -0.04826 0.05041 -0.04792 0.05041 C -0.04392 0.0481 -0.03941 0.04787 -0.03524 0.04694 C -0.03073 0.03862 -0.02969 0.03607 -0.02257 0.03931 C -0.01979 0.03839 -0.01684 0.03839 -0.01406 0.03746 C -0.01111 0.03654 -0.00851 0.03353 -0.00556 0.03376 C 0.00017 0.03422 0.00556 0.03931 0.01111 0.04116 C 0.0125 0.04417 0.01528 0.05041 0.01528 0.05088 " pathEditMode="relative" rAng="0" ptsTypes="fffffffffffffffffffffffffffffffffffffffffffffffffffffffffffffffffffffffffffffffffffffffffffffffffffffffffffffffffffffffffffffffffffffffffffffffffffffffffffffffffffffffffffff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\Рабочий стол\Картанки\#Wallpapres - Nature-2002\0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24774"/>
            <a:ext cx="1285884" cy="207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Ирина\Рабочий стол\Ирине\bellebete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11834"/>
            <a:ext cx="1656730" cy="26461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72804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Золушка перебрала</a:t>
            </a:r>
            <a:r>
              <a:rPr lang="ru-RU" sz="32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 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мешков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горохом  и</a:t>
            </a: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мешков с  фасолью.</a:t>
            </a:r>
          </a:p>
          <a:p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сколько  больше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мешков  с горохом,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с фасолью , перебрала Золушка?</a:t>
            </a:r>
          </a:p>
          <a:p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929066"/>
            <a:ext cx="7510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Решение.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– 6 = 3 (м)</a:t>
            </a:r>
          </a:p>
          <a:p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Ответ. На 3 мешка больше с горохом.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642918"/>
            <a:ext cx="71438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Ирина\Рабочий стол\Ирине\kartina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62" cy="6858000"/>
          </a:xfrm>
          <a:prstGeom prst="rect">
            <a:avLst/>
          </a:prstGeom>
          <a:noFill/>
        </p:spPr>
      </p:pic>
      <p:pic>
        <p:nvPicPr>
          <p:cNvPr id="5" name="Picture 2" descr="F:\движение, анимашки\учёба\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9000"/>
            <a:ext cx="3000396" cy="3000396"/>
          </a:xfrm>
          <a:prstGeom prst="rect">
            <a:avLst/>
          </a:prstGeom>
          <a:noFill/>
        </p:spPr>
      </p:pic>
      <p:pic>
        <p:nvPicPr>
          <p:cNvPr id="6" name="TI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286512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714356"/>
            <a:ext cx="37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2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«Решение задач в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 действие на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и вычитание»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000496" y="857232"/>
            <a:ext cx="1143008" cy="10001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4" name="Пятно 1 3"/>
          <p:cNvSpPr/>
          <p:nvPr/>
        </p:nvSpPr>
        <p:spPr>
          <a:xfrm>
            <a:off x="2500298" y="857232"/>
            <a:ext cx="1214446" cy="10001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5" name="Пятно 1 4"/>
          <p:cNvSpPr/>
          <p:nvPr/>
        </p:nvSpPr>
        <p:spPr>
          <a:xfrm>
            <a:off x="1000100" y="857232"/>
            <a:ext cx="1214446" cy="107157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6" name="Пятно 1 5"/>
          <p:cNvSpPr/>
          <p:nvPr/>
        </p:nvSpPr>
        <p:spPr>
          <a:xfrm>
            <a:off x="5643570" y="857232"/>
            <a:ext cx="1285884" cy="10001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7" name="Пятно 1 6"/>
          <p:cNvSpPr/>
          <p:nvPr/>
        </p:nvSpPr>
        <p:spPr>
          <a:xfrm>
            <a:off x="7358082" y="785794"/>
            <a:ext cx="1143008" cy="114300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8" name="Пятно 1 7"/>
          <p:cNvSpPr/>
          <p:nvPr/>
        </p:nvSpPr>
        <p:spPr>
          <a:xfrm>
            <a:off x="1142976" y="2581269"/>
            <a:ext cx="1214446" cy="11430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2714612" y="2581269"/>
            <a:ext cx="1071570" cy="11430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214810" y="2571744"/>
            <a:ext cx="1143008" cy="11430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786446" y="2571744"/>
            <a:ext cx="1214446" cy="12954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7358082" y="2576506"/>
            <a:ext cx="1214446" cy="12192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142976" y="4357694"/>
            <a:ext cx="1143008" cy="121444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14" name="Пятно 1 13"/>
          <p:cNvSpPr/>
          <p:nvPr/>
        </p:nvSpPr>
        <p:spPr>
          <a:xfrm>
            <a:off x="2643174" y="4357694"/>
            <a:ext cx="1143008" cy="121444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5" name="Пятно 1 14"/>
          <p:cNvSpPr/>
          <p:nvPr/>
        </p:nvSpPr>
        <p:spPr>
          <a:xfrm>
            <a:off x="4000496" y="4429132"/>
            <a:ext cx="1285884" cy="114300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6" name="Пятно 1 15"/>
          <p:cNvSpPr/>
          <p:nvPr/>
        </p:nvSpPr>
        <p:spPr>
          <a:xfrm>
            <a:off x="5500694" y="4357694"/>
            <a:ext cx="1214446" cy="121444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7" name="Пятно 1 16"/>
          <p:cNvSpPr/>
          <p:nvPr/>
        </p:nvSpPr>
        <p:spPr>
          <a:xfrm>
            <a:off x="7286644" y="4286256"/>
            <a:ext cx="1285884" cy="128588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071670" y="128586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72066" y="128586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86578" y="135729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224211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86380" y="3295649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43306" y="3295649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29454" y="3367087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43108" y="5072074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643306" y="5072074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072066" y="5143512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643702" y="5072074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71868" y="135729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3108" y="7857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26676" y="714356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-</a:t>
            </a:r>
            <a:endParaRPr lang="ru-RU" sz="4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78579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16" y="853843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=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2681057"/>
            <a:ext cx="32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714744" y="2681057"/>
            <a:ext cx="41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2609619"/>
            <a:ext cx="325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000892" y="2752495"/>
            <a:ext cx="41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4546" y="457200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45720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464344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715140" y="457200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=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608176" y="857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15272" y="266795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43834" y="44291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ck"/>
          <p:cNvSpPr>
            <a:spLocks noEditPoints="1" noChangeArrowheads="1"/>
          </p:cNvSpPr>
          <p:nvPr/>
        </p:nvSpPr>
        <p:spPr bwMode="auto">
          <a:xfrm>
            <a:off x="1000100" y="500042"/>
            <a:ext cx="1524000" cy="21336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Lock"/>
          <p:cNvSpPr>
            <a:spLocks noEditPoints="1" noChangeArrowheads="1"/>
          </p:cNvSpPr>
          <p:nvPr/>
        </p:nvSpPr>
        <p:spPr bwMode="auto">
          <a:xfrm>
            <a:off x="3857620" y="3143248"/>
            <a:ext cx="1524000" cy="19288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ock"/>
          <p:cNvSpPr>
            <a:spLocks noEditPoints="1" noChangeArrowheads="1"/>
          </p:cNvSpPr>
          <p:nvPr/>
        </p:nvSpPr>
        <p:spPr bwMode="auto">
          <a:xfrm>
            <a:off x="3929058" y="357166"/>
            <a:ext cx="1524000" cy="21336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ock"/>
          <p:cNvSpPr>
            <a:spLocks noEditPoints="1" noChangeArrowheads="1"/>
          </p:cNvSpPr>
          <p:nvPr/>
        </p:nvSpPr>
        <p:spPr bwMode="auto">
          <a:xfrm>
            <a:off x="6643702" y="357166"/>
            <a:ext cx="1524000" cy="21336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476250" cy="2286000"/>
          </a:xfrm>
          <a:prstGeom prst="rect">
            <a:avLst/>
          </a:prstGeom>
          <a:noFill/>
        </p:spPr>
      </p:pic>
      <p:pic>
        <p:nvPicPr>
          <p:cNvPr id="7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6250" cy="2286000"/>
          </a:xfrm>
          <a:prstGeom prst="rect">
            <a:avLst/>
          </a:prstGeom>
          <a:noFill/>
        </p:spPr>
      </p:pic>
      <p:pic>
        <p:nvPicPr>
          <p:cNvPr id="8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476250" cy="2286000"/>
          </a:xfrm>
          <a:prstGeom prst="rect">
            <a:avLst/>
          </a:prstGeom>
          <a:noFill/>
        </p:spPr>
      </p:pic>
      <p:pic>
        <p:nvPicPr>
          <p:cNvPr id="9" name="Picture 2" descr="C:\Documents and Settings\Ирина\Рабочий стол\математика\cc\dom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476250" cy="2286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682875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 rot="20844390">
            <a:off x="2031343" y="3668364"/>
            <a:ext cx="1074256" cy="1714512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>
            <a:off x="2214546" y="5000636"/>
            <a:ext cx="642942" cy="1000132"/>
          </a:xfrm>
          <a:prstGeom prst="teardrop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857232"/>
            <a:ext cx="1562100" cy="1562100"/>
          </a:xfrm>
          <a:prstGeom prst="rect">
            <a:avLst/>
          </a:prstGeom>
          <a:noFill/>
        </p:spPr>
      </p:pic>
      <p:pic>
        <p:nvPicPr>
          <p:cNvPr id="16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1562100" cy="1562100"/>
          </a:xfrm>
          <a:prstGeom prst="rect">
            <a:avLst/>
          </a:prstGeom>
          <a:noFill/>
        </p:spPr>
      </p:pic>
      <p:pic>
        <p:nvPicPr>
          <p:cNvPr id="17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14356"/>
            <a:ext cx="1562100" cy="1562100"/>
          </a:xfrm>
          <a:prstGeom prst="rect">
            <a:avLst/>
          </a:prstGeom>
          <a:noFill/>
        </p:spPr>
      </p:pic>
      <p:pic>
        <p:nvPicPr>
          <p:cNvPr id="18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85926"/>
            <a:ext cx="1562100" cy="1562100"/>
          </a:xfrm>
          <a:prstGeom prst="rect">
            <a:avLst/>
          </a:prstGeom>
          <a:noFill/>
        </p:spPr>
      </p:pic>
      <p:pic>
        <p:nvPicPr>
          <p:cNvPr id="19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00306"/>
            <a:ext cx="1562100" cy="1562100"/>
          </a:xfrm>
          <a:prstGeom prst="rect">
            <a:avLst/>
          </a:prstGeom>
          <a:noFill/>
        </p:spPr>
      </p:pic>
      <p:pic>
        <p:nvPicPr>
          <p:cNvPr id="20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42"/>
            <a:ext cx="1562100" cy="1562100"/>
          </a:xfrm>
          <a:prstGeom prst="rect">
            <a:avLst/>
          </a:prstGeom>
          <a:noFill/>
        </p:spPr>
      </p:pic>
      <p:pic>
        <p:nvPicPr>
          <p:cNvPr id="22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71810"/>
            <a:ext cx="1562100" cy="1562100"/>
          </a:xfrm>
          <a:prstGeom prst="rect">
            <a:avLst/>
          </a:prstGeom>
          <a:noFill/>
        </p:spPr>
      </p:pic>
      <p:pic>
        <p:nvPicPr>
          <p:cNvPr id="23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1562100" cy="1562100"/>
          </a:xfrm>
          <a:prstGeom prst="rect">
            <a:avLst/>
          </a:prstGeom>
          <a:noFill/>
        </p:spPr>
      </p:pic>
      <p:pic>
        <p:nvPicPr>
          <p:cNvPr id="24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1562100" cy="1562100"/>
          </a:xfrm>
          <a:prstGeom prst="rect">
            <a:avLst/>
          </a:prstGeom>
          <a:noFill/>
        </p:spPr>
      </p:pic>
      <p:pic>
        <p:nvPicPr>
          <p:cNvPr id="25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14752"/>
            <a:ext cx="1562100" cy="1562100"/>
          </a:xfrm>
          <a:prstGeom prst="rect">
            <a:avLst/>
          </a:prstGeom>
          <a:noFill/>
        </p:spPr>
      </p:pic>
      <p:pic>
        <p:nvPicPr>
          <p:cNvPr id="26" name="Picture 41" descr="http://www.artgif.ru/ZVEZDY/star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1562100" cy="15621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857752" y="4500570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Ирина\Рабочий стол\Картанки\Природа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Documents and Settings\Ирина\Рабочий стол\анимашки\разное\anim-sup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-428652"/>
            <a:ext cx="3643338" cy="2885812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\Рабочий стол\анимашки\разное\d0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1238250" cy="971550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5000636"/>
            <a:ext cx="2071702" cy="1500198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 descr="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857364"/>
            <a:ext cx="3577231" cy="4357718"/>
          </a:xfrm>
          <a:prstGeom prst="rect">
            <a:avLst/>
          </a:prstGeom>
          <a:noFill/>
        </p:spPr>
      </p:pic>
      <p:pic>
        <p:nvPicPr>
          <p:cNvPr id="7" name="Picture 14" descr="00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6357958"/>
            <a:ext cx="1128725" cy="500042"/>
          </a:xfrm>
          <a:prstGeom prst="rect">
            <a:avLst/>
          </a:prstGeom>
          <a:noFill/>
        </p:spPr>
      </p:pic>
      <p:pic>
        <p:nvPicPr>
          <p:cNvPr id="8" name="Picture 14" descr="00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6509871"/>
            <a:ext cx="785818" cy="348129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6500826" y="1714488"/>
            <a:ext cx="2643174" cy="107157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Ирина\Рабочий стол\анимашки\разное\Blue Blis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643050"/>
            <a:ext cx="3438546" cy="171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72535 -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lumMod val="75000"/>
                <a:alpha val="48000"/>
              </a:schemeClr>
            </a:gs>
            <a:gs pos="24000">
              <a:srgbClr val="FFC000"/>
            </a:gs>
            <a:gs pos="70000">
              <a:srgbClr val="C4D6EB"/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656" y="2363924"/>
            <a:ext cx="3651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УРОКЕ МНЕ:</a:t>
            </a:r>
            <a:endParaRPr lang="ru-RU" sz="4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7214" y="1030318"/>
            <a:ext cx="558678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ru-RU" sz="36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БЫЛО ВСЁ ПОНЯТНО  </a:t>
            </a:r>
            <a:endParaRPr lang="ru-RU" sz="3600" b="1" cap="all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36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БЫЛО ТРУДНО</a:t>
            </a:r>
          </a:p>
          <a:p>
            <a:pPr>
              <a:buFontTx/>
              <a:buChar char="-"/>
            </a:pPr>
            <a:r>
              <a:rPr lang="ru-RU" sz="36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БЫЛО ИНТЕРЕСНО</a:t>
            </a:r>
          </a:p>
          <a:p>
            <a:r>
              <a:rPr lang="ru-RU" sz="3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ПРИБАВИЛОСЬ ЗНАНИЙ</a:t>
            </a:r>
          </a:p>
          <a:p>
            <a:pPr>
              <a:buFontTx/>
              <a:buChar char="-"/>
            </a:pP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ПРИШЛОСЬ ЗАДУМАТЬСЯ</a:t>
            </a:r>
          </a:p>
          <a:p>
            <a:pPr>
              <a:buFontTx/>
              <a:buChar char="-"/>
            </a:pP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РАССКАЖУ ДРУГИМ</a:t>
            </a:r>
            <a:endParaRPr lang="ru-RU" sz="3600" b="1" cap="all" spc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Tx/>
              <a:buChar char="-"/>
            </a:pP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14480" y="2143116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CC9900"/>
                </a:solidFill>
                <a:latin typeface="Arial" charset="0"/>
              </a:rPr>
              <a:t>Р.т.  стр. 15 № 4</a:t>
            </a:r>
            <a:endParaRPr lang="ru-RU" sz="4800" b="1" dirty="0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000364" y="3429000"/>
            <a:ext cx="4391025" cy="1631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56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 встречи на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следующем уроке!!!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pic>
        <p:nvPicPr>
          <p:cNvPr id="8" name="Picture 2" descr="F:\движение, анимашки\учёба\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636"/>
            <a:ext cx="1714512" cy="1714512"/>
          </a:xfrm>
          <a:prstGeom prst="rect">
            <a:avLst/>
          </a:prstGeom>
          <a:noFill/>
        </p:spPr>
      </p:pic>
      <p:pic>
        <p:nvPicPr>
          <p:cNvPr id="9" name="Picture 4" descr="C:\Documents and Settings\Ирина\Рабочий стол\Ирине\GOOS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285992"/>
            <a:ext cx="1428750" cy="1209675"/>
          </a:xfrm>
          <a:prstGeom prst="rect">
            <a:avLst/>
          </a:prstGeom>
          <a:noFill/>
        </p:spPr>
      </p:pic>
      <p:pic>
        <p:nvPicPr>
          <p:cNvPr id="10" name="Picture 5" descr="C:\Documents and Settings\Ирина\Рабочий стол\анимашки\животные2\dog01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24" y="2786058"/>
            <a:ext cx="1011129" cy="623888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50858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Documents and Settings\Ирина\Рабочий стол\анимашки\животные2\cat160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E9D9DC"/>
              </a:clrFrom>
              <a:clrTo>
                <a:srgbClr val="E9D9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929330"/>
            <a:ext cx="810113" cy="642942"/>
          </a:xfrm>
          <a:prstGeom prst="rect">
            <a:avLst/>
          </a:prstGeom>
          <a:noFill/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0" y="0"/>
            <a:ext cx="2214578" cy="178595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 descr="http://vio.fio.ru/vio_30/cd_site/Articles/art_3_5_clip_image035.jpg"/>
          <p:cNvPicPr/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143512"/>
            <a:ext cx="1628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:\Ира\Картинки\1190579726_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14"/>
            <a:ext cx="342902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E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540874" y="2235380"/>
            <a:ext cx="5877996" cy="1611741"/>
          </a:xfrm>
          <a:prstGeom prst="rect">
            <a:avLst/>
          </a:prstGeom>
        </p:spPr>
        <p:txBody>
          <a:bodyPr wrap="none" lIns="116623" tIns="58311" rIns="116623" bIns="5831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600" kern="10" spc="-459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перемена</a:t>
            </a:r>
            <a:endParaRPr lang="ru-RU" sz="4600" kern="10" spc="-4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98309" name="Picture 5" descr="AG0031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368" y="3980758"/>
            <a:ext cx="2571497" cy="1836495"/>
          </a:xfrm>
          <a:prstGeom prst="rect">
            <a:avLst/>
          </a:prstGeom>
          <a:noFill/>
        </p:spPr>
      </p:pic>
      <p:pic>
        <p:nvPicPr>
          <p:cNvPr id="98310" name="Picture 6" descr="Рисунок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8870" y="305746"/>
            <a:ext cx="1449757" cy="1299922"/>
          </a:xfrm>
          <a:prstGeom prst="rect">
            <a:avLst/>
          </a:prstGeom>
          <a:noFill/>
        </p:spPr>
      </p:pic>
      <p:pic>
        <p:nvPicPr>
          <p:cNvPr id="98311" name="Picture 7" descr="Рисунок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82" y="305746"/>
            <a:ext cx="1020500" cy="1166285"/>
          </a:xfrm>
          <a:prstGeom prst="rect">
            <a:avLst/>
          </a:prstGeom>
          <a:noFill/>
        </p:spPr>
      </p:pic>
      <p:pic>
        <p:nvPicPr>
          <p:cNvPr id="98312" name="Picture 8" descr="Рисунок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755" y="5448740"/>
            <a:ext cx="1581369" cy="1113640"/>
          </a:xfrm>
          <a:prstGeom prst="rect">
            <a:avLst/>
          </a:prstGeom>
          <a:noFill/>
        </p:spPr>
      </p:pic>
      <p:pic>
        <p:nvPicPr>
          <p:cNvPr id="98313" name="Picture 9" descr="Рисунок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242" y="5266508"/>
            <a:ext cx="1178434" cy="131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24175"/>
            <a:ext cx="7931150" cy="31321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Ну-ка, проверь-ка, дружок,</a:t>
            </a:r>
          </a:p>
          <a:p>
            <a:pPr algn="ctr">
              <a:buFontTx/>
              <a:buNone/>
            </a:pPr>
            <a:r>
              <a:rPr lang="ru-RU" sz="2800" dirty="0"/>
              <a:t>Ты готов начать урок?</a:t>
            </a:r>
          </a:p>
          <a:p>
            <a:pPr algn="ctr">
              <a:buFontTx/>
              <a:buNone/>
            </a:pPr>
            <a:r>
              <a:rPr lang="ru-RU" sz="2800" dirty="0"/>
              <a:t>Всё ль на месте, всё ль в порядке,</a:t>
            </a:r>
          </a:p>
          <a:p>
            <a:pPr algn="ctr">
              <a:buFontTx/>
              <a:buNone/>
            </a:pPr>
            <a:r>
              <a:rPr lang="ru-RU" sz="2800" dirty="0"/>
              <a:t>Ручка, книжка и тетрадка? </a:t>
            </a:r>
          </a:p>
          <a:p>
            <a:pPr algn="ctr">
              <a:buFontTx/>
              <a:buNone/>
            </a:pPr>
            <a:r>
              <a:rPr lang="ru-RU" sz="2800" dirty="0"/>
              <a:t>Все ли правильно сидят?</a:t>
            </a:r>
          </a:p>
          <a:p>
            <a:pPr algn="ctr">
              <a:buFontTx/>
              <a:buNone/>
            </a:pPr>
            <a:r>
              <a:rPr lang="ru-RU" sz="2800" dirty="0"/>
              <a:t>Все ль внимательно глядят?</a:t>
            </a:r>
          </a:p>
        </p:txBody>
      </p:sp>
      <p:pic>
        <p:nvPicPr>
          <p:cNvPr id="5" name="Picture 8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329406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9" name="Picture 3" descr="C:\Documents and Settings\Ирина\Рабочий стол\математика\cc\star0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85728"/>
            <a:ext cx="952500" cy="990600"/>
          </a:xfrm>
          <a:prstGeom prst="rect">
            <a:avLst/>
          </a:prstGeom>
          <a:noFill/>
        </p:spPr>
      </p:pic>
      <p:pic>
        <p:nvPicPr>
          <p:cNvPr id="9220" name="Picture 4" descr="C:\Documents and Settings\Ирина\Рабочий стол\математика\cc\star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4"/>
            <a:ext cx="1047750" cy="990600"/>
          </a:xfrm>
          <a:prstGeom prst="rect">
            <a:avLst/>
          </a:prstGeom>
          <a:noFill/>
        </p:spPr>
      </p:pic>
      <p:pic>
        <p:nvPicPr>
          <p:cNvPr id="9222" name="Picture 6" descr="C:\Documents and Settings\Ирина\Рабочий стол\математика\cc\star0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012056"/>
            <a:ext cx="1428728" cy="1364946"/>
          </a:xfrm>
          <a:prstGeom prst="rect">
            <a:avLst/>
          </a:prstGeom>
          <a:noFill/>
        </p:spPr>
      </p:pic>
      <p:pic>
        <p:nvPicPr>
          <p:cNvPr id="9223" name="Picture 7" descr="C:\Documents and Settings\Ирина\Рабочий стол\математика\cc\star0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714752"/>
            <a:ext cx="1570276" cy="1500174"/>
          </a:xfrm>
          <a:prstGeom prst="rect">
            <a:avLst/>
          </a:prstGeom>
          <a:noFill/>
        </p:spPr>
      </p:pic>
      <p:pic>
        <p:nvPicPr>
          <p:cNvPr id="9224" name="Picture 8" descr="C:\Documents and Settings\Ирина\Рабочий стол\математика\cc\star03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214422"/>
            <a:ext cx="1476375" cy="1362075"/>
          </a:xfrm>
          <a:prstGeom prst="rect">
            <a:avLst/>
          </a:prstGeom>
          <a:noFill/>
        </p:spPr>
      </p:pic>
      <p:pic>
        <p:nvPicPr>
          <p:cNvPr id="9225" name="Picture 9" descr="C:\Documents and Settings\Ирина\Рабочий стол\математика\cc\star03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6072198" y="1142984"/>
            <a:ext cx="2074010" cy="1428762"/>
          </a:xfrm>
          <a:prstGeom prst="rect">
            <a:avLst/>
          </a:prstGeom>
          <a:noFill/>
        </p:spPr>
      </p:pic>
      <p:pic>
        <p:nvPicPr>
          <p:cNvPr id="9226" name="Picture 10" descr="C:\Documents and Settings\Ирина\Рабочий стол\математика\cc\star03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786058"/>
            <a:ext cx="1562100" cy="1562100"/>
          </a:xfrm>
          <a:prstGeom prst="rect">
            <a:avLst/>
          </a:prstGeom>
          <a:noFill/>
        </p:spPr>
      </p:pic>
      <p:pic>
        <p:nvPicPr>
          <p:cNvPr id="9228" name="Picture 12" descr="C:\Documents and Settings\Ирина\Рабочий стол\математика\cc\star00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0" y="0"/>
            <a:ext cx="2143125" cy="1476375"/>
          </a:xfrm>
          <a:prstGeom prst="rect">
            <a:avLst/>
          </a:prstGeom>
          <a:noFill/>
        </p:spPr>
      </p:pic>
      <p:pic>
        <p:nvPicPr>
          <p:cNvPr id="9229" name="Picture 13" descr="C:\Documents and Settings\Ирина\Рабочий стол\математика\cc\star00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V="1">
            <a:off x="571472" y="3000372"/>
            <a:ext cx="2143125" cy="1476375"/>
          </a:xfrm>
          <a:prstGeom prst="rect">
            <a:avLst/>
          </a:prstGeom>
          <a:noFill/>
        </p:spPr>
      </p:pic>
      <p:pic>
        <p:nvPicPr>
          <p:cNvPr id="9230" name="Picture 14" descr="C:\Documents and Settings\Ирина\Рабочий стол\математика\cc\star00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V="1">
            <a:off x="5929322" y="3929066"/>
            <a:ext cx="2143125" cy="1476375"/>
          </a:xfrm>
          <a:prstGeom prst="rect">
            <a:avLst/>
          </a:prstGeom>
          <a:noFill/>
        </p:spPr>
      </p:pic>
      <p:pic>
        <p:nvPicPr>
          <p:cNvPr id="16" name="Picture 4" descr="C:\Documents and Settings\Ирина\Рабочий стол\математика\cc\star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343099"/>
            <a:ext cx="1214446" cy="1148203"/>
          </a:xfrm>
          <a:prstGeom prst="rect">
            <a:avLst/>
          </a:prstGeom>
          <a:noFill/>
        </p:spPr>
      </p:pic>
      <p:pic>
        <p:nvPicPr>
          <p:cNvPr id="17" name="Picture 8" descr="C:\Documents and Settings\Ирина\Рабочий стол\математика\cc\star03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929198"/>
            <a:ext cx="1476375" cy="1362075"/>
          </a:xfrm>
          <a:prstGeom prst="rect">
            <a:avLst/>
          </a:prstGeom>
          <a:noFill/>
        </p:spPr>
      </p:pic>
      <p:pic>
        <p:nvPicPr>
          <p:cNvPr id="18" name="Picture 7" descr="C:\Documents and Settings\Ирина\Рабочий стол\математика\cc\star0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428868"/>
            <a:ext cx="1285884" cy="122847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14678" y="15055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EDD7"/>
                </a:solidFill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7EDD7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5286388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41433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01024" y="35716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3071810"/>
            <a:ext cx="5357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ru-RU" sz="54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2203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65366" y="26431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55060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852" y="15769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0" name="Picture 6" descr="C:\Documents and Settings\Ирина\Рабочий стол\математика\cc\star0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8"/>
            <a:ext cx="1428728" cy="1364946"/>
          </a:xfrm>
          <a:prstGeom prst="rect">
            <a:avLst/>
          </a:prstGeom>
          <a:noFill/>
        </p:spPr>
      </p:pic>
      <p:pic>
        <p:nvPicPr>
          <p:cNvPr id="31" name="Picture 10" descr="C:\Documents and Settings\Ирина\Рабочий стол\математика\cc\star03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5295900"/>
            <a:ext cx="1562100" cy="15621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959673" y="6592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5648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</a:rPr>
              <a:t>4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рина\Рабочий стол\математика\Ирине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-127000"/>
            <a:ext cx="9467850" cy="71120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\Рабочий стол\анимашки\разное\anim-sup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-500090"/>
            <a:ext cx="3643338" cy="2885812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1428736"/>
            <a:ext cx="3000332" cy="1214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428992" y="1000108"/>
            <a:ext cx="1357290" cy="78581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286644" y="928670"/>
            <a:ext cx="1500166" cy="57150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4714876" y="0"/>
            <a:ext cx="1428728" cy="71435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86322"/>
            <a:ext cx="952500" cy="547690"/>
          </a:xfrm>
          <a:prstGeom prst="rect">
            <a:avLst/>
          </a:prstGeom>
          <a:noFill/>
        </p:spPr>
      </p:pic>
      <p:pic>
        <p:nvPicPr>
          <p:cNvPr id="16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14818"/>
            <a:ext cx="952500" cy="547690"/>
          </a:xfrm>
          <a:prstGeom prst="rect">
            <a:avLst/>
          </a:prstGeom>
          <a:noFill/>
        </p:spPr>
      </p:pic>
      <p:pic>
        <p:nvPicPr>
          <p:cNvPr id="17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429132"/>
            <a:ext cx="952500" cy="547690"/>
          </a:xfrm>
          <a:prstGeom prst="rect">
            <a:avLst/>
          </a:prstGeom>
          <a:noFill/>
        </p:spPr>
      </p:pic>
      <p:pic>
        <p:nvPicPr>
          <p:cNvPr id="18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000636"/>
            <a:ext cx="952500" cy="547690"/>
          </a:xfrm>
          <a:prstGeom prst="rect">
            <a:avLst/>
          </a:prstGeom>
          <a:noFill/>
        </p:spPr>
      </p:pic>
      <p:pic>
        <p:nvPicPr>
          <p:cNvPr id="21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72008"/>
            <a:ext cx="952500" cy="547690"/>
          </a:xfrm>
          <a:prstGeom prst="rect">
            <a:avLst/>
          </a:prstGeom>
          <a:noFill/>
        </p:spPr>
      </p:pic>
      <p:pic>
        <p:nvPicPr>
          <p:cNvPr id="23" name="Picture 10" descr="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214950"/>
            <a:ext cx="805437" cy="1190646"/>
          </a:xfrm>
          <a:prstGeom prst="rect">
            <a:avLst/>
          </a:prstGeom>
          <a:noFill/>
        </p:spPr>
      </p:pic>
      <p:pic>
        <p:nvPicPr>
          <p:cNvPr id="24" name="Picture 16" descr="0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071678"/>
            <a:ext cx="308742" cy="352432"/>
          </a:xfrm>
          <a:prstGeom prst="rect">
            <a:avLst/>
          </a:prstGeom>
          <a:noFill/>
        </p:spPr>
      </p:pic>
      <p:pic>
        <p:nvPicPr>
          <p:cNvPr id="25" name="Picture 16" descr="00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86314" y="2097329"/>
            <a:ext cx="357190" cy="407736"/>
          </a:xfrm>
          <a:prstGeom prst="rect">
            <a:avLst/>
          </a:prstGeom>
          <a:noFill/>
        </p:spPr>
      </p:pic>
      <p:pic>
        <p:nvPicPr>
          <p:cNvPr id="26" name="Picture 3" descr="C:\Documents and Settings\Ирина\Рабочий стол\анимашки\животные2\1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786190"/>
            <a:ext cx="952500" cy="547690"/>
          </a:xfrm>
          <a:prstGeom prst="rect">
            <a:avLst/>
          </a:prstGeom>
          <a:noFill/>
        </p:spPr>
      </p:pic>
      <p:pic>
        <p:nvPicPr>
          <p:cNvPr id="29" name="Picture 14" descr="007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492296"/>
            <a:ext cx="785818" cy="348129"/>
          </a:xfrm>
          <a:prstGeom prst="rect">
            <a:avLst/>
          </a:prstGeom>
          <a:noFill/>
        </p:spPr>
      </p:pic>
      <p:pic>
        <p:nvPicPr>
          <p:cNvPr id="30" name="Picture 10" descr="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667354"/>
            <a:ext cx="805437" cy="1190646"/>
          </a:xfrm>
          <a:prstGeom prst="rect">
            <a:avLst/>
          </a:prstGeom>
          <a:noFill/>
        </p:spPr>
      </p:pic>
      <p:pic>
        <p:nvPicPr>
          <p:cNvPr id="31" name="Picture 10" descr="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262677"/>
            <a:ext cx="805437" cy="1190646"/>
          </a:xfrm>
          <a:prstGeom prst="rect">
            <a:avLst/>
          </a:prstGeom>
          <a:noFill/>
        </p:spPr>
      </p:pic>
      <p:pic>
        <p:nvPicPr>
          <p:cNvPr id="8198" name="Picture 6" descr="C:\Documents and Settings\Ирина\Рабочий стол\анимашки\животные2\рептилии\37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643182"/>
            <a:ext cx="781644" cy="619124"/>
          </a:xfrm>
          <a:prstGeom prst="rect">
            <a:avLst/>
          </a:prstGeom>
          <a:noFill/>
        </p:spPr>
      </p:pic>
      <p:pic>
        <p:nvPicPr>
          <p:cNvPr id="8199" name="Picture 7" descr="C:\Documents and Settings\Ирина\Рабочий стол\анимашки\животные2\рептилии\2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2857496"/>
            <a:ext cx="706548" cy="95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 flipH="1">
            <a:off x="3214678" y="928670"/>
            <a:ext cx="2071703" cy="2887680"/>
          </a:xfrm>
          <a:prstGeom prst="triangle">
            <a:avLst>
              <a:gd name="adj" fmla="val 100000"/>
            </a:avLst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2857496"/>
            <a:ext cx="2286016" cy="935038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29190" y="2071678"/>
            <a:ext cx="3835383" cy="172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рина\Рабочий стол\Картанки\Природа\00е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Documents and Settings\Вася\Мои документы\Мои сканированные изображения\2009-01 (янв)\tmp7E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714356"/>
            <a:ext cx="4572000" cy="6143644"/>
          </a:xfrm>
          <a:prstGeom prst="rect">
            <a:avLst/>
          </a:prstGeom>
          <a:noFill/>
        </p:spPr>
      </p:pic>
      <p:pic>
        <p:nvPicPr>
          <p:cNvPr id="1026" name="Picture 2" descr="C:\Documents and Settings\Ирина\Рабочий стол\математика\cc\predmety_raznie0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5302" y="1857364"/>
            <a:ext cx="1530814" cy="114300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143108" y="1785926"/>
            <a:ext cx="1143008" cy="50006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143240" y="1071546"/>
            <a:ext cx="1714512" cy="78581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???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357686" y="0"/>
            <a:ext cx="2357454" cy="92867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???????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???</a:t>
            </a:r>
            <a:endParaRPr lang="ru-RU" dirty="0"/>
          </a:p>
        </p:txBody>
      </p:sp>
      <p:pic>
        <p:nvPicPr>
          <p:cNvPr id="1027" name="Picture 3" descr="C:\Documents and Settings\Ирина\Рабочий стол\анимашки\животные2\OWL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00099" cy="1071546"/>
          </a:xfrm>
          <a:prstGeom prst="rect">
            <a:avLst/>
          </a:prstGeom>
          <a:noFill/>
        </p:spPr>
      </p:pic>
      <p:pic>
        <p:nvPicPr>
          <p:cNvPr id="12" name="сме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01024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Ирина\Рабочий стол\анимашки\животные2\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28"/>
            <a:ext cx="1276350" cy="942975"/>
          </a:xfrm>
          <a:prstGeom prst="rect">
            <a:avLst/>
          </a:prstGeom>
          <a:noFill/>
        </p:spPr>
      </p:pic>
      <p:pic>
        <p:nvPicPr>
          <p:cNvPr id="2052" name="Picture 4" descr="C:\Documents and Settings\Ирина\Рабочий стол\анимашки\животные2\1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990600" cy="1000128"/>
          </a:xfrm>
          <a:prstGeom prst="rect">
            <a:avLst/>
          </a:prstGeom>
          <a:noFill/>
        </p:spPr>
      </p:pic>
      <p:pic>
        <p:nvPicPr>
          <p:cNvPr id="2053" name="Picture 5" descr="C:\Documents and Settings\Ирина\Рабочий стол\анимашки\животные2\dog01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5286388"/>
            <a:ext cx="1358465" cy="83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рина\Рабочий стол\Картанки\Природа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9" y="1700212"/>
            <a:ext cx="3424232" cy="419569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03800" y="981075"/>
            <a:ext cx="2592388" cy="935038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63713" y="981075"/>
            <a:ext cx="3241675" cy="3816350"/>
          </a:xfrm>
          <a:prstGeom prst="triangle">
            <a:avLst>
              <a:gd name="adj" fmla="val 100000"/>
            </a:avLst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63713" y="4797425"/>
            <a:ext cx="6192837" cy="172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858000"/>
            <a:ext cx="10001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311</Words>
  <Application>Microsoft Office PowerPoint</Application>
  <PresentationFormat>Экран (4:3)</PresentationFormat>
  <Paragraphs>104</Paragraphs>
  <Slides>25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</vt:lpstr>
      <vt:lpstr>Слайд 25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Вася\</cp:lastModifiedBy>
  <cp:revision>135</cp:revision>
  <dcterms:created xsi:type="dcterms:W3CDTF">2009-01-31T20:59:25Z</dcterms:created>
  <dcterms:modified xsi:type="dcterms:W3CDTF">2009-02-08T13:27:17Z</dcterms:modified>
</cp:coreProperties>
</file>