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0" r:id="rId4"/>
    <p:sldId id="261" r:id="rId5"/>
    <p:sldId id="269" r:id="rId6"/>
    <p:sldId id="264" r:id="rId7"/>
    <p:sldId id="265" r:id="rId8"/>
    <p:sldId id="266" r:id="rId9"/>
    <p:sldId id="267" r:id="rId10"/>
    <p:sldId id="268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714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0" cap="none" spc="0" baseline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chemeClr val="accent2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«Социально-коммуникативное»</c:v>
                </c:pt>
                <c:pt idx="1">
                  <c:v>«Познавательное развитие»</c:v>
                </c:pt>
                <c:pt idx="2">
                  <c:v>«Речевое развитие»</c:v>
                </c:pt>
                <c:pt idx="3">
                  <c:v>«Художественно-речевое развитие»</c:v>
                </c:pt>
                <c:pt idx="4">
                  <c:v>«Физическое развитие»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84</c:v>
                </c:pt>
                <c:pt idx="1">
                  <c:v>94</c:v>
                </c:pt>
                <c:pt idx="2">
                  <c:v>108</c:v>
                </c:pt>
                <c:pt idx="3">
                  <c:v>81</c:v>
                </c:pt>
                <c:pt idx="4">
                  <c:v>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май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0" cap="none" spc="0" baseline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«Социально-коммуникативное»</c:v>
                </c:pt>
                <c:pt idx="1">
                  <c:v>«Познавательное развитие»</c:v>
                </c:pt>
                <c:pt idx="2">
                  <c:v>«Речевое развитие»</c:v>
                </c:pt>
                <c:pt idx="3">
                  <c:v>«Художественно-речевое развитие»</c:v>
                </c:pt>
                <c:pt idx="4">
                  <c:v>«Физическое развитие»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100</c:v>
                </c:pt>
                <c:pt idx="1">
                  <c:v>104</c:v>
                </c:pt>
                <c:pt idx="2">
                  <c:v>108</c:v>
                </c:pt>
                <c:pt idx="3">
                  <c:v>97</c:v>
                </c:pt>
                <c:pt idx="4">
                  <c:v>105</c:v>
                </c:pt>
              </c:numCache>
            </c:numRef>
          </c:val>
        </c:ser>
        <c:axId val="47508864"/>
        <c:axId val="47780992"/>
      </c:barChart>
      <c:catAx>
        <c:axId val="4750886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cap="none" baseline="0">
                <a:ln>
                  <a:solidFill>
                    <a:srgbClr val="FFFFFF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defRPr>
            </a:pPr>
            <a:endParaRPr lang="ru-RU"/>
          </a:p>
        </c:txPr>
        <c:crossAx val="47780992"/>
        <c:crosses val="autoZero"/>
        <c:auto val="1"/>
        <c:lblAlgn val="ctr"/>
        <c:lblOffset val="100"/>
      </c:catAx>
      <c:valAx>
        <c:axId val="477809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endParaRPr lang="ru-RU"/>
          </a:p>
        </c:txPr>
        <c:crossAx val="475088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n>
                <a:solidFill>
                  <a:srgbClr val="FFFFFF"/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217A9-BA9C-4176-A394-2A00CD14A4E1}" type="datetimeFigureOut">
              <a:rPr lang="ru-RU" smtClean="0"/>
              <a:pPr/>
              <a:t>12.10.2015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4408E-C8AB-49CE-8672-F202C7E017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4064-06CA-41BB-BC93-7476CA9E5E53}" type="datetimeFigureOut">
              <a:rPr lang="ru-RU" smtClean="0"/>
              <a:pPr/>
              <a:t>12.10.2015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7839-B711-488A-A32D-7B4E496A6B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олилиния 5"/>
          <p:cNvSpPr>
            <a:spLocks/>
          </p:cNvSpPr>
          <p:nvPr userDrawn="1"/>
        </p:nvSpPr>
        <p:spPr bwMode="auto">
          <a:xfrm rot="200049" flipH="1" flipV="1">
            <a:off x="232287" y="2447910"/>
            <a:ext cx="3677230" cy="2590851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" name="Полилиния 5"/>
          <p:cNvSpPr>
            <a:spLocks/>
          </p:cNvSpPr>
          <p:nvPr userDrawn="1"/>
        </p:nvSpPr>
        <p:spPr bwMode="auto">
          <a:xfrm flipH="1" flipV="1">
            <a:off x="289620" y="2515496"/>
            <a:ext cx="3562565" cy="24556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2" name="Полилиния 5"/>
          <p:cNvSpPr>
            <a:spLocks/>
          </p:cNvSpPr>
          <p:nvPr userDrawn="1"/>
        </p:nvSpPr>
        <p:spPr bwMode="auto">
          <a:xfrm flipH="1" flipV="1">
            <a:off x="340445" y="2573586"/>
            <a:ext cx="3460914" cy="233949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3" name="Рисунок 16"/>
          <p:cNvSpPr>
            <a:spLocks noGrp="1"/>
          </p:cNvSpPr>
          <p:nvPr>
            <p:ph type="pic" sz="quarter" idx="14"/>
          </p:nvPr>
        </p:nvSpPr>
        <p:spPr>
          <a:xfrm>
            <a:off x="428596" y="2641064"/>
            <a:ext cx="3284612" cy="2204542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55" name="Полилиния 5"/>
          <p:cNvSpPr>
            <a:spLocks/>
          </p:cNvSpPr>
          <p:nvPr userDrawn="1"/>
        </p:nvSpPr>
        <p:spPr bwMode="auto">
          <a:xfrm rot="21399951" flipV="1">
            <a:off x="4892470" y="445810"/>
            <a:ext cx="3677230" cy="2590851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6" name="Полилиния 5"/>
          <p:cNvSpPr>
            <a:spLocks/>
          </p:cNvSpPr>
          <p:nvPr userDrawn="1"/>
        </p:nvSpPr>
        <p:spPr bwMode="auto">
          <a:xfrm flipV="1">
            <a:off x="4949803" y="513396"/>
            <a:ext cx="3562565" cy="24556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7" name="Полилиния 5"/>
          <p:cNvSpPr>
            <a:spLocks/>
          </p:cNvSpPr>
          <p:nvPr userDrawn="1"/>
        </p:nvSpPr>
        <p:spPr bwMode="auto">
          <a:xfrm flipV="1">
            <a:off x="5000628" y="571486"/>
            <a:ext cx="3460914" cy="233949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8" name="Рисунок 16"/>
          <p:cNvSpPr>
            <a:spLocks noGrp="1"/>
          </p:cNvSpPr>
          <p:nvPr>
            <p:ph type="pic" sz="quarter" idx="15"/>
          </p:nvPr>
        </p:nvSpPr>
        <p:spPr>
          <a:xfrm flipH="1">
            <a:off x="5088779" y="638964"/>
            <a:ext cx="3284612" cy="2204542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59" name="Полилиния 5"/>
          <p:cNvSpPr>
            <a:spLocks/>
          </p:cNvSpPr>
          <p:nvPr userDrawn="1"/>
        </p:nvSpPr>
        <p:spPr bwMode="auto">
          <a:xfrm rot="21399951" flipV="1">
            <a:off x="3965813" y="2447927"/>
            <a:ext cx="3677230" cy="2590851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0" name="Полилиния 5"/>
          <p:cNvSpPr>
            <a:spLocks/>
          </p:cNvSpPr>
          <p:nvPr userDrawn="1"/>
        </p:nvSpPr>
        <p:spPr bwMode="auto">
          <a:xfrm flipV="1">
            <a:off x="4023146" y="2515513"/>
            <a:ext cx="3562565" cy="24556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" name="Полилиния 5"/>
          <p:cNvSpPr>
            <a:spLocks/>
          </p:cNvSpPr>
          <p:nvPr userDrawn="1"/>
        </p:nvSpPr>
        <p:spPr bwMode="auto">
          <a:xfrm flipV="1">
            <a:off x="4073971" y="2573603"/>
            <a:ext cx="3460914" cy="233949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62" name="Рисунок 16"/>
          <p:cNvSpPr>
            <a:spLocks noGrp="1"/>
          </p:cNvSpPr>
          <p:nvPr>
            <p:ph type="pic" sz="quarter" idx="16"/>
          </p:nvPr>
        </p:nvSpPr>
        <p:spPr>
          <a:xfrm flipH="1">
            <a:off x="4162122" y="2641081"/>
            <a:ext cx="3284612" cy="2204542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35" name="Рисунок 16"/>
          <p:cNvSpPr>
            <a:spLocks noGrp="1"/>
          </p:cNvSpPr>
          <p:nvPr>
            <p:ph type="pic" sz="quarter" idx="13"/>
          </p:nvPr>
        </p:nvSpPr>
        <p:spPr>
          <a:xfrm>
            <a:off x="771457" y="297893"/>
            <a:ext cx="3284612" cy="2204542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32" name="Полилиния 5"/>
          <p:cNvSpPr>
            <a:spLocks/>
          </p:cNvSpPr>
          <p:nvPr userDrawn="1"/>
        </p:nvSpPr>
        <p:spPr bwMode="auto">
          <a:xfrm rot="200049" flipH="1" flipV="1">
            <a:off x="575148" y="104739"/>
            <a:ext cx="3677230" cy="2590851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3" name="Полилиния 5"/>
          <p:cNvSpPr>
            <a:spLocks/>
          </p:cNvSpPr>
          <p:nvPr userDrawn="1"/>
        </p:nvSpPr>
        <p:spPr bwMode="auto">
          <a:xfrm flipH="1" flipV="1">
            <a:off x="632481" y="172325"/>
            <a:ext cx="3562565" cy="24556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Полилиния 5"/>
          <p:cNvSpPr>
            <a:spLocks/>
          </p:cNvSpPr>
          <p:nvPr userDrawn="1"/>
        </p:nvSpPr>
        <p:spPr bwMode="auto">
          <a:xfrm flipH="1" flipV="1">
            <a:off x="683306" y="230415"/>
            <a:ext cx="3460914" cy="233949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5"/>
          <p:cNvSpPr>
            <a:spLocks/>
          </p:cNvSpPr>
          <p:nvPr userDrawn="1"/>
        </p:nvSpPr>
        <p:spPr bwMode="auto">
          <a:xfrm rot="200049" flipH="1" flipV="1">
            <a:off x="575148" y="104739"/>
            <a:ext cx="3677230" cy="2590851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3" name="Полилиния 5"/>
          <p:cNvSpPr>
            <a:spLocks/>
          </p:cNvSpPr>
          <p:nvPr userDrawn="1"/>
        </p:nvSpPr>
        <p:spPr bwMode="auto">
          <a:xfrm flipH="1" flipV="1">
            <a:off x="632481" y="172325"/>
            <a:ext cx="3562565" cy="24556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Полилиния 5"/>
          <p:cNvSpPr>
            <a:spLocks/>
          </p:cNvSpPr>
          <p:nvPr userDrawn="1"/>
        </p:nvSpPr>
        <p:spPr bwMode="auto">
          <a:xfrm flipH="1" flipV="1">
            <a:off x="683306" y="230415"/>
            <a:ext cx="3460914" cy="233949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35" name="Рисунок 16"/>
          <p:cNvSpPr>
            <a:spLocks noGrp="1"/>
          </p:cNvSpPr>
          <p:nvPr>
            <p:ph type="pic" sz="quarter" idx="13"/>
          </p:nvPr>
        </p:nvSpPr>
        <p:spPr>
          <a:xfrm>
            <a:off x="771457" y="297893"/>
            <a:ext cx="3284612" cy="2204542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0" name="Полилиния 5"/>
          <p:cNvSpPr>
            <a:spLocks/>
          </p:cNvSpPr>
          <p:nvPr userDrawn="1"/>
        </p:nvSpPr>
        <p:spPr bwMode="auto">
          <a:xfrm rot="200049" flipH="1" flipV="1">
            <a:off x="2501088" y="2447910"/>
            <a:ext cx="3677230" cy="2590851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" name="Полилиния 5"/>
          <p:cNvSpPr>
            <a:spLocks/>
          </p:cNvSpPr>
          <p:nvPr userDrawn="1"/>
        </p:nvSpPr>
        <p:spPr bwMode="auto">
          <a:xfrm flipH="1" flipV="1">
            <a:off x="2558421" y="2515496"/>
            <a:ext cx="3562565" cy="24556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2" name="Полилиния 5"/>
          <p:cNvSpPr>
            <a:spLocks/>
          </p:cNvSpPr>
          <p:nvPr userDrawn="1"/>
        </p:nvSpPr>
        <p:spPr bwMode="auto">
          <a:xfrm flipH="1" flipV="1">
            <a:off x="2609246" y="2573586"/>
            <a:ext cx="3460914" cy="233949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3" name="Рисунок 16"/>
          <p:cNvSpPr>
            <a:spLocks noGrp="1"/>
          </p:cNvSpPr>
          <p:nvPr>
            <p:ph type="pic" sz="quarter" idx="14"/>
          </p:nvPr>
        </p:nvSpPr>
        <p:spPr>
          <a:xfrm>
            <a:off x="2697397" y="2641064"/>
            <a:ext cx="3284612" cy="2204542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55" name="Полилиния 5"/>
          <p:cNvSpPr>
            <a:spLocks/>
          </p:cNvSpPr>
          <p:nvPr userDrawn="1"/>
        </p:nvSpPr>
        <p:spPr bwMode="auto">
          <a:xfrm rot="21399951" flipV="1">
            <a:off x="4892470" y="445810"/>
            <a:ext cx="3677230" cy="2590851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6" name="Полилиния 5"/>
          <p:cNvSpPr>
            <a:spLocks/>
          </p:cNvSpPr>
          <p:nvPr userDrawn="1"/>
        </p:nvSpPr>
        <p:spPr bwMode="auto">
          <a:xfrm flipV="1">
            <a:off x="4949803" y="513396"/>
            <a:ext cx="3562565" cy="24556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7" name="Полилиния 5"/>
          <p:cNvSpPr>
            <a:spLocks/>
          </p:cNvSpPr>
          <p:nvPr userDrawn="1"/>
        </p:nvSpPr>
        <p:spPr bwMode="auto">
          <a:xfrm flipV="1">
            <a:off x="5000628" y="571486"/>
            <a:ext cx="3460914" cy="233949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8" name="Рисунок 16"/>
          <p:cNvSpPr>
            <a:spLocks noGrp="1"/>
          </p:cNvSpPr>
          <p:nvPr>
            <p:ph type="pic" sz="quarter" idx="15"/>
          </p:nvPr>
        </p:nvSpPr>
        <p:spPr>
          <a:xfrm flipH="1">
            <a:off x="5088779" y="638964"/>
            <a:ext cx="3284612" cy="2204542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Группа 58"/>
          <p:cNvGrpSpPr/>
          <p:nvPr userDrawn="1"/>
        </p:nvGrpSpPr>
        <p:grpSpPr>
          <a:xfrm>
            <a:off x="2285984" y="1157089"/>
            <a:ext cx="5643602" cy="3357583"/>
            <a:chOff x="1097553" y="700503"/>
            <a:chExt cx="7498976" cy="5278759"/>
          </a:xfrm>
        </p:grpSpPr>
        <p:grpSp>
          <p:nvGrpSpPr>
            <p:cNvPr id="60" name="Группа 8"/>
            <p:cNvGrpSpPr/>
            <p:nvPr/>
          </p:nvGrpSpPr>
          <p:grpSpPr>
            <a:xfrm>
              <a:off x="1097551" y="700505"/>
              <a:ext cx="7498976" cy="5278759"/>
              <a:chOff x="1097551" y="700505"/>
              <a:chExt cx="7498976" cy="5278759"/>
            </a:xfrm>
          </p:grpSpPr>
          <p:sp>
            <p:nvSpPr>
              <p:cNvPr id="62" name="Полилиния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grpSp>
            <p:nvGrpSpPr>
              <p:cNvPr id="63" name="Группа 11"/>
              <p:cNvGrpSpPr/>
              <p:nvPr/>
            </p:nvGrpSpPr>
            <p:grpSpPr>
              <a:xfrm>
                <a:off x="1097551" y="700505"/>
                <a:ext cx="7498976" cy="5278759"/>
                <a:chOff x="220266" y="267321"/>
                <a:chExt cx="8471454" cy="5963322"/>
              </a:xfrm>
            </p:grpSpPr>
            <p:sp>
              <p:nvSpPr>
                <p:cNvPr id="64" name="Полилиния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65" name="Полилиния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6" name="Полилиния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7" name="Полилиния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8" name="Полилиния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9" name="Полилиния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70" name="Полилиния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71" name="Полилиния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72" name="Полилиния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73" name="Полилиния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74" name="Полилиния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75" name="Полилиния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76" name="Полилиния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77" name="Полилиния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78" name="Полилиния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79" name="Полилиния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80" name="Полилиния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81" name="Полилиния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82" name="Полилиния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83" name="Полилиния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84" name="Полилиния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85" name="Полилиния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86" name="Полилиния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87" name="Полилиния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88" name="Полилиния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89" name="Полилиния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0" name="Полилиния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1" name="Полилиния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92" name="Полилиния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3" name="Полилиния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4" name="Полилиния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95" name="Полилиния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6" name="Полилиния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7" name="Полилиния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8" name="Полилиния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99" name="Полилиния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0" name="Полилиния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01" name="Полилиния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" name="Полилиния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3" name="Полилиния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4" name="Полилиния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05" name="Полилиния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6" name="Полилиния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7" name="Полилиния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8" name="Полилиния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9" name="Полилиния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10" name="Полилиния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11" name="Полилиния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12" name="Полилиния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13" name="Полилиния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14" name="Полилиния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61" name="Полилиния 60"/>
            <p:cNvSpPr>
              <a:spLocks/>
            </p:cNvSpPr>
            <p:nvPr userDrawn="1"/>
          </p:nvSpPr>
          <p:spPr bwMode="auto">
            <a:xfrm>
              <a:off x="2118369" y="1658033"/>
              <a:ext cx="5511402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5" name="Рисунок 67"/>
          <p:cNvSpPr>
            <a:spLocks noGrp="1"/>
          </p:cNvSpPr>
          <p:nvPr>
            <p:ph type="pic" idx="1"/>
          </p:nvPr>
        </p:nvSpPr>
        <p:spPr>
          <a:xfrm>
            <a:off x="3079930" y="1785932"/>
            <a:ext cx="4055711" cy="2099897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blipFill dpi="0" rotWithShape="1">
          <a:blip r:embed="rId3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Группа 98"/>
          <p:cNvGrpSpPr/>
          <p:nvPr userDrawn="1"/>
        </p:nvGrpSpPr>
        <p:grpSpPr>
          <a:xfrm>
            <a:off x="277592" y="928676"/>
            <a:ext cx="6151796" cy="3643338"/>
            <a:chOff x="1097553" y="700503"/>
            <a:chExt cx="7498976" cy="5278759"/>
          </a:xfrm>
        </p:grpSpPr>
        <p:grpSp>
          <p:nvGrpSpPr>
            <p:cNvPr id="100" name="Группа 8"/>
            <p:cNvGrpSpPr/>
            <p:nvPr/>
          </p:nvGrpSpPr>
          <p:grpSpPr>
            <a:xfrm>
              <a:off x="1097549" y="700507"/>
              <a:ext cx="7498976" cy="5278759"/>
              <a:chOff x="1097549" y="700507"/>
              <a:chExt cx="7498976" cy="5278759"/>
            </a:xfrm>
          </p:grpSpPr>
          <p:sp>
            <p:nvSpPr>
              <p:cNvPr id="102" name="Полилиния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grpSp>
            <p:nvGrpSpPr>
              <p:cNvPr id="103" name="Группа 11"/>
              <p:cNvGrpSpPr/>
              <p:nvPr/>
            </p:nvGrpSpPr>
            <p:grpSpPr>
              <a:xfrm>
                <a:off x="1097549" y="700507"/>
                <a:ext cx="7498976" cy="5278759"/>
                <a:chOff x="220266" y="267321"/>
                <a:chExt cx="8471454" cy="5963322"/>
              </a:xfrm>
            </p:grpSpPr>
            <p:sp>
              <p:nvSpPr>
                <p:cNvPr id="104" name="Полилиния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05" name="Полилиния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6" name="Полилиния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7" name="Полилиния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8" name="Полилиния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9" name="Полилиния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10" name="Полилиния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11" name="Полилиния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12" name="Полилиния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13" name="Полилиния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14" name="Полилиния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15" name="Полилиния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16" name="Полилиния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17" name="Полилиния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18" name="Полилиния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19" name="Полилиния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20" name="Полилиния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21" name="Полилиния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22" name="Полилиния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23" name="Полилиния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24" name="Полилиния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25" name="Полилиния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26" name="Полилиния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27" name="Полилиния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28" name="Полилиния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29" name="Полилиния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30" name="Полилиния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31" name="Полилиния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32" name="Полилиния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33" name="Полилиния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34" name="Полилиния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35" name="Полилиния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36" name="Полилиния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37" name="Полилиния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38" name="Полилиния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39" name="Полилиния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40" name="Полилиния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41" name="Полилиния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42" name="Полилиния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43" name="Полилиния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44" name="Полилиния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45" name="Полилиния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46" name="Полилиния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47" name="Полилиния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48" name="Полилиния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49" name="Полилиния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50" name="Полилиния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51" name="Полилиния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52" name="Полилиния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53" name="Полилиния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54" name="Полилиния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101" name="Полилиния 100"/>
            <p:cNvSpPr>
              <a:spLocks/>
            </p:cNvSpPr>
            <p:nvPr userDrawn="1"/>
          </p:nvSpPr>
          <p:spPr bwMode="auto">
            <a:xfrm>
              <a:off x="2118369" y="1658033"/>
              <a:ext cx="5511402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55" name="Рисунок 67"/>
          <p:cNvSpPr>
            <a:spLocks noGrp="1"/>
          </p:cNvSpPr>
          <p:nvPr>
            <p:ph type="pic" idx="1"/>
          </p:nvPr>
        </p:nvSpPr>
        <p:spPr>
          <a:xfrm>
            <a:off x="1071538" y="1536041"/>
            <a:ext cx="4420919" cy="2278614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57" name="Содержимое 156"/>
          <p:cNvSpPr>
            <a:spLocks noGrp="1"/>
          </p:cNvSpPr>
          <p:nvPr>
            <p:ph sz="quarter" idx="10" hasCustomPrompt="1"/>
          </p:nvPr>
        </p:nvSpPr>
        <p:spPr>
          <a:xfrm>
            <a:off x="6108775" y="586770"/>
            <a:ext cx="3010549" cy="4315596"/>
          </a:xfrm>
          <a:custGeom>
            <a:avLst/>
            <a:gdLst>
              <a:gd name="connsiteX0" fmla="*/ 0 w 2214563"/>
              <a:gd name="connsiteY0" fmla="*/ 1857375 h 3714750"/>
              <a:gd name="connsiteX1" fmla="*/ 156186 w 2214563"/>
              <a:gd name="connsiteY1" fmla="*/ 906278 h 3714750"/>
              <a:gd name="connsiteX2" fmla="*/ 1107285 w 2214563"/>
              <a:gd name="connsiteY2" fmla="*/ 1 h 3714750"/>
              <a:gd name="connsiteX3" fmla="*/ 2214562 w 2214563"/>
              <a:gd name="connsiteY3" fmla="*/ 0 h 3714750"/>
              <a:gd name="connsiteX4" fmla="*/ 2214563 w 2214563"/>
              <a:gd name="connsiteY4" fmla="*/ 1857375 h 3714750"/>
              <a:gd name="connsiteX5" fmla="*/ 2058377 w 2214563"/>
              <a:gd name="connsiteY5" fmla="*/ 2808472 h 3714750"/>
              <a:gd name="connsiteX6" fmla="*/ 1107280 w 2214563"/>
              <a:gd name="connsiteY6" fmla="*/ 3714750 h 3714750"/>
              <a:gd name="connsiteX7" fmla="*/ 156184 w 2214563"/>
              <a:gd name="connsiteY7" fmla="*/ 2808470 h 3714750"/>
              <a:gd name="connsiteX8" fmla="*/ -1 w 2214563"/>
              <a:gd name="connsiteY8" fmla="*/ 1857374 h 3714750"/>
              <a:gd name="connsiteX9" fmla="*/ 0 w 2214563"/>
              <a:gd name="connsiteY9" fmla="*/ 1857375 h 3714750"/>
              <a:gd name="connsiteX0" fmla="*/ 1 w 2214564"/>
              <a:gd name="connsiteY0" fmla="*/ 1857376 h 3714752"/>
              <a:gd name="connsiteX1" fmla="*/ 156187 w 2214564"/>
              <a:gd name="connsiteY1" fmla="*/ 906279 h 3714752"/>
              <a:gd name="connsiteX2" fmla="*/ 1107286 w 2214564"/>
              <a:gd name="connsiteY2" fmla="*/ 2 h 3714752"/>
              <a:gd name="connsiteX3" fmla="*/ 2214563 w 2214564"/>
              <a:gd name="connsiteY3" fmla="*/ 142859 h 3714752"/>
              <a:gd name="connsiteX4" fmla="*/ 2214564 w 2214564"/>
              <a:gd name="connsiteY4" fmla="*/ 1857376 h 3714752"/>
              <a:gd name="connsiteX5" fmla="*/ 2058378 w 2214564"/>
              <a:gd name="connsiteY5" fmla="*/ 2808473 h 3714752"/>
              <a:gd name="connsiteX6" fmla="*/ 1107281 w 2214564"/>
              <a:gd name="connsiteY6" fmla="*/ 3714751 h 3714752"/>
              <a:gd name="connsiteX7" fmla="*/ 156185 w 2214564"/>
              <a:gd name="connsiteY7" fmla="*/ 2808471 h 3714752"/>
              <a:gd name="connsiteX8" fmla="*/ 0 w 2214564"/>
              <a:gd name="connsiteY8" fmla="*/ 1857375 h 3714752"/>
              <a:gd name="connsiteX9" fmla="*/ 1 w 2214564"/>
              <a:gd name="connsiteY9" fmla="*/ 1857376 h 3714752"/>
              <a:gd name="connsiteX0" fmla="*/ 1 w 2214564"/>
              <a:gd name="connsiteY0" fmla="*/ 1871663 h 3729039"/>
              <a:gd name="connsiteX1" fmla="*/ 156187 w 2214564"/>
              <a:gd name="connsiteY1" fmla="*/ 920566 h 3729039"/>
              <a:gd name="connsiteX2" fmla="*/ 1107286 w 2214564"/>
              <a:gd name="connsiteY2" fmla="*/ 14289 h 3729039"/>
              <a:gd name="connsiteX3" fmla="*/ 1382501 w 2214564"/>
              <a:gd name="connsiteY3" fmla="*/ 0 h 3729039"/>
              <a:gd name="connsiteX4" fmla="*/ 2214563 w 2214564"/>
              <a:gd name="connsiteY4" fmla="*/ 157146 h 3729039"/>
              <a:gd name="connsiteX5" fmla="*/ 2214564 w 2214564"/>
              <a:gd name="connsiteY5" fmla="*/ 1871663 h 3729039"/>
              <a:gd name="connsiteX6" fmla="*/ 2058378 w 2214564"/>
              <a:gd name="connsiteY6" fmla="*/ 2822760 h 3729039"/>
              <a:gd name="connsiteX7" fmla="*/ 1107281 w 2214564"/>
              <a:gd name="connsiteY7" fmla="*/ 3729038 h 3729039"/>
              <a:gd name="connsiteX8" fmla="*/ 156185 w 2214564"/>
              <a:gd name="connsiteY8" fmla="*/ 2822758 h 3729039"/>
              <a:gd name="connsiteX9" fmla="*/ 0 w 2214564"/>
              <a:gd name="connsiteY9" fmla="*/ 1871662 h 3729039"/>
              <a:gd name="connsiteX10" fmla="*/ 1 w 2214564"/>
              <a:gd name="connsiteY10" fmla="*/ 1871663 h 3729039"/>
              <a:gd name="connsiteX0" fmla="*/ 1 w 2214564"/>
              <a:gd name="connsiteY0" fmla="*/ 2000270 h 3857646"/>
              <a:gd name="connsiteX1" fmla="*/ 156187 w 2214564"/>
              <a:gd name="connsiteY1" fmla="*/ 1049173 h 3857646"/>
              <a:gd name="connsiteX2" fmla="*/ 1107286 w 2214564"/>
              <a:gd name="connsiteY2" fmla="*/ 2 h 3857646"/>
              <a:gd name="connsiteX3" fmla="*/ 1382501 w 2214564"/>
              <a:gd name="connsiteY3" fmla="*/ 128607 h 3857646"/>
              <a:gd name="connsiteX4" fmla="*/ 2214563 w 2214564"/>
              <a:gd name="connsiteY4" fmla="*/ 285753 h 3857646"/>
              <a:gd name="connsiteX5" fmla="*/ 2214564 w 2214564"/>
              <a:gd name="connsiteY5" fmla="*/ 2000270 h 3857646"/>
              <a:gd name="connsiteX6" fmla="*/ 2058378 w 2214564"/>
              <a:gd name="connsiteY6" fmla="*/ 2951367 h 3857646"/>
              <a:gd name="connsiteX7" fmla="*/ 1107281 w 2214564"/>
              <a:gd name="connsiteY7" fmla="*/ 3857645 h 3857646"/>
              <a:gd name="connsiteX8" fmla="*/ 156185 w 2214564"/>
              <a:gd name="connsiteY8" fmla="*/ 2951365 h 3857646"/>
              <a:gd name="connsiteX9" fmla="*/ 0 w 2214564"/>
              <a:gd name="connsiteY9" fmla="*/ 2000269 h 3857646"/>
              <a:gd name="connsiteX10" fmla="*/ 1 w 2214564"/>
              <a:gd name="connsiteY10" fmla="*/ 2000270 h 3857646"/>
              <a:gd name="connsiteX0" fmla="*/ 61081 w 2275644"/>
              <a:gd name="connsiteY0" fmla="*/ 2000270 h 3857646"/>
              <a:gd name="connsiteX1" fmla="*/ 217267 w 2275644"/>
              <a:gd name="connsiteY1" fmla="*/ 1049173 h 3857646"/>
              <a:gd name="connsiteX2" fmla="*/ 1168366 w 2275644"/>
              <a:gd name="connsiteY2" fmla="*/ 2 h 3857646"/>
              <a:gd name="connsiteX3" fmla="*/ 1443581 w 2275644"/>
              <a:gd name="connsiteY3" fmla="*/ 128607 h 3857646"/>
              <a:gd name="connsiteX4" fmla="*/ 2275643 w 2275644"/>
              <a:gd name="connsiteY4" fmla="*/ 285753 h 3857646"/>
              <a:gd name="connsiteX5" fmla="*/ 2275644 w 2275644"/>
              <a:gd name="connsiteY5" fmla="*/ 2000270 h 3857646"/>
              <a:gd name="connsiteX6" fmla="*/ 2119458 w 2275644"/>
              <a:gd name="connsiteY6" fmla="*/ 2951367 h 3857646"/>
              <a:gd name="connsiteX7" fmla="*/ 1168361 w 2275644"/>
              <a:gd name="connsiteY7" fmla="*/ 3857645 h 3857646"/>
              <a:gd name="connsiteX8" fmla="*/ 217265 w 2275644"/>
              <a:gd name="connsiteY8" fmla="*/ 2951365 h 3857646"/>
              <a:gd name="connsiteX9" fmla="*/ 61080 w 2275644"/>
              <a:gd name="connsiteY9" fmla="*/ 2000269 h 3857646"/>
              <a:gd name="connsiteX10" fmla="*/ 61081 w 2275644"/>
              <a:gd name="connsiteY10" fmla="*/ 2000270 h 3857646"/>
              <a:gd name="connsiteX0" fmla="*/ 418303 w 2632866"/>
              <a:gd name="connsiteY0" fmla="*/ 2000270 h 3857646"/>
              <a:gd name="connsiteX1" fmla="*/ 217267 w 2632866"/>
              <a:gd name="connsiteY1" fmla="*/ 1049173 h 3857646"/>
              <a:gd name="connsiteX2" fmla="*/ 1525588 w 2632866"/>
              <a:gd name="connsiteY2" fmla="*/ 2 h 3857646"/>
              <a:gd name="connsiteX3" fmla="*/ 1800803 w 2632866"/>
              <a:gd name="connsiteY3" fmla="*/ 128607 h 3857646"/>
              <a:gd name="connsiteX4" fmla="*/ 2632865 w 2632866"/>
              <a:gd name="connsiteY4" fmla="*/ 285753 h 3857646"/>
              <a:gd name="connsiteX5" fmla="*/ 2632866 w 2632866"/>
              <a:gd name="connsiteY5" fmla="*/ 2000270 h 3857646"/>
              <a:gd name="connsiteX6" fmla="*/ 2476680 w 2632866"/>
              <a:gd name="connsiteY6" fmla="*/ 2951367 h 3857646"/>
              <a:gd name="connsiteX7" fmla="*/ 1525583 w 2632866"/>
              <a:gd name="connsiteY7" fmla="*/ 3857645 h 3857646"/>
              <a:gd name="connsiteX8" fmla="*/ 574487 w 2632866"/>
              <a:gd name="connsiteY8" fmla="*/ 2951365 h 3857646"/>
              <a:gd name="connsiteX9" fmla="*/ 418302 w 2632866"/>
              <a:gd name="connsiteY9" fmla="*/ 2000269 h 3857646"/>
              <a:gd name="connsiteX10" fmla="*/ 418303 w 2632866"/>
              <a:gd name="connsiteY10" fmla="*/ 2000270 h 3857646"/>
              <a:gd name="connsiteX0" fmla="*/ 624526 w 2839089"/>
              <a:gd name="connsiteY0" fmla="*/ 2000270 h 3857646"/>
              <a:gd name="connsiteX1" fmla="*/ 423490 w 2839089"/>
              <a:gd name="connsiteY1" fmla="*/ 1049173 h 3857646"/>
              <a:gd name="connsiteX2" fmla="*/ 1731811 w 2839089"/>
              <a:gd name="connsiteY2" fmla="*/ 2 h 3857646"/>
              <a:gd name="connsiteX3" fmla="*/ 2007026 w 2839089"/>
              <a:gd name="connsiteY3" fmla="*/ 128607 h 3857646"/>
              <a:gd name="connsiteX4" fmla="*/ 2839088 w 2839089"/>
              <a:gd name="connsiteY4" fmla="*/ 285753 h 3857646"/>
              <a:gd name="connsiteX5" fmla="*/ 2839089 w 2839089"/>
              <a:gd name="connsiteY5" fmla="*/ 2000270 h 3857646"/>
              <a:gd name="connsiteX6" fmla="*/ 2682903 w 2839089"/>
              <a:gd name="connsiteY6" fmla="*/ 2951367 h 3857646"/>
              <a:gd name="connsiteX7" fmla="*/ 1731806 w 2839089"/>
              <a:gd name="connsiteY7" fmla="*/ 3857645 h 3857646"/>
              <a:gd name="connsiteX8" fmla="*/ 780710 w 2839089"/>
              <a:gd name="connsiteY8" fmla="*/ 2951365 h 3857646"/>
              <a:gd name="connsiteX9" fmla="*/ 624525 w 2839089"/>
              <a:gd name="connsiteY9" fmla="*/ 2000269 h 3857646"/>
              <a:gd name="connsiteX10" fmla="*/ 624526 w 2839089"/>
              <a:gd name="connsiteY10" fmla="*/ 2000270 h 3857646"/>
              <a:gd name="connsiteX0" fmla="*/ 749193 w 2963756"/>
              <a:gd name="connsiteY0" fmla="*/ 2000268 h 3857644"/>
              <a:gd name="connsiteX1" fmla="*/ 548157 w 2963756"/>
              <a:gd name="connsiteY1" fmla="*/ 1049171 h 3857644"/>
              <a:gd name="connsiteX2" fmla="*/ 218053 w 2963756"/>
              <a:gd name="connsiteY2" fmla="*/ 420837 h 3857644"/>
              <a:gd name="connsiteX3" fmla="*/ 1856478 w 2963756"/>
              <a:gd name="connsiteY3" fmla="*/ 0 h 3857644"/>
              <a:gd name="connsiteX4" fmla="*/ 2131693 w 2963756"/>
              <a:gd name="connsiteY4" fmla="*/ 128605 h 3857644"/>
              <a:gd name="connsiteX5" fmla="*/ 2963755 w 2963756"/>
              <a:gd name="connsiteY5" fmla="*/ 285751 h 3857644"/>
              <a:gd name="connsiteX6" fmla="*/ 2963756 w 2963756"/>
              <a:gd name="connsiteY6" fmla="*/ 2000268 h 3857644"/>
              <a:gd name="connsiteX7" fmla="*/ 2807570 w 2963756"/>
              <a:gd name="connsiteY7" fmla="*/ 2951365 h 3857644"/>
              <a:gd name="connsiteX8" fmla="*/ 1856473 w 2963756"/>
              <a:gd name="connsiteY8" fmla="*/ 3857643 h 3857644"/>
              <a:gd name="connsiteX9" fmla="*/ 905377 w 2963756"/>
              <a:gd name="connsiteY9" fmla="*/ 2951363 h 3857644"/>
              <a:gd name="connsiteX10" fmla="*/ 749192 w 2963756"/>
              <a:gd name="connsiteY10" fmla="*/ 2000267 h 3857644"/>
              <a:gd name="connsiteX11" fmla="*/ 749193 w 2963756"/>
              <a:gd name="connsiteY11" fmla="*/ 2000268 h 3857644"/>
              <a:gd name="connsiteX0" fmla="*/ 606349 w 2820912"/>
              <a:gd name="connsiteY0" fmla="*/ 2000268 h 3857644"/>
              <a:gd name="connsiteX1" fmla="*/ 405313 w 2820912"/>
              <a:gd name="connsiteY1" fmla="*/ 1049171 h 3857644"/>
              <a:gd name="connsiteX2" fmla="*/ 218053 w 2820912"/>
              <a:gd name="connsiteY2" fmla="*/ 420837 h 3857644"/>
              <a:gd name="connsiteX3" fmla="*/ 1713634 w 2820912"/>
              <a:gd name="connsiteY3" fmla="*/ 0 h 3857644"/>
              <a:gd name="connsiteX4" fmla="*/ 1988849 w 2820912"/>
              <a:gd name="connsiteY4" fmla="*/ 128605 h 3857644"/>
              <a:gd name="connsiteX5" fmla="*/ 2820911 w 2820912"/>
              <a:gd name="connsiteY5" fmla="*/ 285751 h 3857644"/>
              <a:gd name="connsiteX6" fmla="*/ 2820912 w 2820912"/>
              <a:gd name="connsiteY6" fmla="*/ 2000268 h 3857644"/>
              <a:gd name="connsiteX7" fmla="*/ 2664726 w 2820912"/>
              <a:gd name="connsiteY7" fmla="*/ 2951365 h 3857644"/>
              <a:gd name="connsiteX8" fmla="*/ 1713629 w 2820912"/>
              <a:gd name="connsiteY8" fmla="*/ 3857643 h 3857644"/>
              <a:gd name="connsiteX9" fmla="*/ 762533 w 2820912"/>
              <a:gd name="connsiteY9" fmla="*/ 2951363 h 3857644"/>
              <a:gd name="connsiteX10" fmla="*/ 606348 w 2820912"/>
              <a:gd name="connsiteY10" fmla="*/ 2000267 h 3857644"/>
              <a:gd name="connsiteX11" fmla="*/ 606349 w 2820912"/>
              <a:gd name="connsiteY11" fmla="*/ 2000268 h 3857644"/>
              <a:gd name="connsiteX0" fmla="*/ 606349 w 2820912"/>
              <a:gd name="connsiteY0" fmla="*/ 2199291 h 4056667"/>
              <a:gd name="connsiteX1" fmla="*/ 405313 w 2820912"/>
              <a:gd name="connsiteY1" fmla="*/ 1248194 h 4056667"/>
              <a:gd name="connsiteX2" fmla="*/ 218053 w 2820912"/>
              <a:gd name="connsiteY2" fmla="*/ 619860 h 4056667"/>
              <a:gd name="connsiteX3" fmla="*/ 1046169 w 2820912"/>
              <a:gd name="connsiteY3" fmla="*/ 70139 h 4056667"/>
              <a:gd name="connsiteX4" fmla="*/ 1713634 w 2820912"/>
              <a:gd name="connsiteY4" fmla="*/ 199023 h 4056667"/>
              <a:gd name="connsiteX5" fmla="*/ 1988849 w 2820912"/>
              <a:gd name="connsiteY5" fmla="*/ 327628 h 4056667"/>
              <a:gd name="connsiteX6" fmla="*/ 2820911 w 2820912"/>
              <a:gd name="connsiteY6" fmla="*/ 484774 h 4056667"/>
              <a:gd name="connsiteX7" fmla="*/ 2820912 w 2820912"/>
              <a:gd name="connsiteY7" fmla="*/ 2199291 h 4056667"/>
              <a:gd name="connsiteX8" fmla="*/ 2664726 w 2820912"/>
              <a:gd name="connsiteY8" fmla="*/ 3150388 h 4056667"/>
              <a:gd name="connsiteX9" fmla="*/ 1713629 w 2820912"/>
              <a:gd name="connsiteY9" fmla="*/ 4056666 h 4056667"/>
              <a:gd name="connsiteX10" fmla="*/ 762533 w 2820912"/>
              <a:gd name="connsiteY10" fmla="*/ 3150386 h 4056667"/>
              <a:gd name="connsiteX11" fmla="*/ 606348 w 2820912"/>
              <a:gd name="connsiteY11" fmla="*/ 2199290 h 4056667"/>
              <a:gd name="connsiteX12" fmla="*/ 606349 w 2820912"/>
              <a:gd name="connsiteY12" fmla="*/ 2199291 h 4056667"/>
              <a:gd name="connsiteX0" fmla="*/ 606349 w 2820912"/>
              <a:gd name="connsiteY0" fmla="*/ 2199291 h 4056666"/>
              <a:gd name="connsiteX1" fmla="*/ 405313 w 2820912"/>
              <a:gd name="connsiteY1" fmla="*/ 1248194 h 4056666"/>
              <a:gd name="connsiteX2" fmla="*/ 218053 w 2820912"/>
              <a:gd name="connsiteY2" fmla="*/ 619860 h 4056666"/>
              <a:gd name="connsiteX3" fmla="*/ 1046169 w 2820912"/>
              <a:gd name="connsiteY3" fmla="*/ 70139 h 4056666"/>
              <a:gd name="connsiteX4" fmla="*/ 1713634 w 2820912"/>
              <a:gd name="connsiteY4" fmla="*/ 199023 h 4056666"/>
              <a:gd name="connsiteX5" fmla="*/ 1988849 w 2820912"/>
              <a:gd name="connsiteY5" fmla="*/ 327628 h 4056666"/>
              <a:gd name="connsiteX6" fmla="*/ 2820911 w 2820912"/>
              <a:gd name="connsiteY6" fmla="*/ 484774 h 4056666"/>
              <a:gd name="connsiteX7" fmla="*/ 2820912 w 2820912"/>
              <a:gd name="connsiteY7" fmla="*/ 2199291 h 4056666"/>
              <a:gd name="connsiteX8" fmla="*/ 2664726 w 2820912"/>
              <a:gd name="connsiteY8" fmla="*/ 3150388 h 4056666"/>
              <a:gd name="connsiteX9" fmla="*/ 1713629 w 2820912"/>
              <a:gd name="connsiteY9" fmla="*/ 4056666 h 4056666"/>
              <a:gd name="connsiteX10" fmla="*/ 476749 w 2820912"/>
              <a:gd name="connsiteY10" fmla="*/ 3150386 h 4056666"/>
              <a:gd name="connsiteX11" fmla="*/ 606348 w 2820912"/>
              <a:gd name="connsiteY11" fmla="*/ 2199290 h 4056666"/>
              <a:gd name="connsiteX12" fmla="*/ 606349 w 2820912"/>
              <a:gd name="connsiteY12" fmla="*/ 2199291 h 4056666"/>
              <a:gd name="connsiteX0" fmla="*/ 606349 w 2820912"/>
              <a:gd name="connsiteY0" fmla="*/ 2199291 h 4270962"/>
              <a:gd name="connsiteX1" fmla="*/ 405313 w 2820912"/>
              <a:gd name="connsiteY1" fmla="*/ 1248194 h 4270962"/>
              <a:gd name="connsiteX2" fmla="*/ 218053 w 2820912"/>
              <a:gd name="connsiteY2" fmla="*/ 619860 h 4270962"/>
              <a:gd name="connsiteX3" fmla="*/ 1046169 w 2820912"/>
              <a:gd name="connsiteY3" fmla="*/ 70139 h 4270962"/>
              <a:gd name="connsiteX4" fmla="*/ 1713634 w 2820912"/>
              <a:gd name="connsiteY4" fmla="*/ 199023 h 4270962"/>
              <a:gd name="connsiteX5" fmla="*/ 1988849 w 2820912"/>
              <a:gd name="connsiteY5" fmla="*/ 327628 h 4270962"/>
              <a:gd name="connsiteX6" fmla="*/ 2820911 w 2820912"/>
              <a:gd name="connsiteY6" fmla="*/ 484774 h 4270962"/>
              <a:gd name="connsiteX7" fmla="*/ 2820912 w 2820912"/>
              <a:gd name="connsiteY7" fmla="*/ 2199291 h 4270962"/>
              <a:gd name="connsiteX8" fmla="*/ 2664726 w 2820912"/>
              <a:gd name="connsiteY8" fmla="*/ 3150388 h 4270962"/>
              <a:gd name="connsiteX9" fmla="*/ 1713629 w 2820912"/>
              <a:gd name="connsiteY9" fmla="*/ 4270962 h 4270962"/>
              <a:gd name="connsiteX10" fmla="*/ 476749 w 2820912"/>
              <a:gd name="connsiteY10" fmla="*/ 3150386 h 4270962"/>
              <a:gd name="connsiteX11" fmla="*/ 606348 w 2820912"/>
              <a:gd name="connsiteY11" fmla="*/ 2199290 h 4270962"/>
              <a:gd name="connsiteX12" fmla="*/ 606349 w 2820912"/>
              <a:gd name="connsiteY12" fmla="*/ 2199291 h 4270962"/>
              <a:gd name="connsiteX0" fmla="*/ 606349 w 2820912"/>
              <a:gd name="connsiteY0" fmla="*/ 2199291 h 4270962"/>
              <a:gd name="connsiteX1" fmla="*/ 405313 w 2820912"/>
              <a:gd name="connsiteY1" fmla="*/ 1248194 h 4270962"/>
              <a:gd name="connsiteX2" fmla="*/ 218053 w 2820912"/>
              <a:gd name="connsiteY2" fmla="*/ 619860 h 4270962"/>
              <a:gd name="connsiteX3" fmla="*/ 1046169 w 2820912"/>
              <a:gd name="connsiteY3" fmla="*/ 70139 h 4270962"/>
              <a:gd name="connsiteX4" fmla="*/ 1713634 w 2820912"/>
              <a:gd name="connsiteY4" fmla="*/ 199023 h 4270962"/>
              <a:gd name="connsiteX5" fmla="*/ 1988849 w 2820912"/>
              <a:gd name="connsiteY5" fmla="*/ 327628 h 4270962"/>
              <a:gd name="connsiteX6" fmla="*/ 2820911 w 2820912"/>
              <a:gd name="connsiteY6" fmla="*/ 484774 h 4270962"/>
              <a:gd name="connsiteX7" fmla="*/ 2820912 w 2820912"/>
              <a:gd name="connsiteY7" fmla="*/ 2199291 h 4270962"/>
              <a:gd name="connsiteX8" fmla="*/ 2664726 w 2820912"/>
              <a:gd name="connsiteY8" fmla="*/ 3150388 h 4270962"/>
              <a:gd name="connsiteX9" fmla="*/ 1713629 w 2820912"/>
              <a:gd name="connsiteY9" fmla="*/ 4270962 h 4270962"/>
              <a:gd name="connsiteX10" fmla="*/ 476749 w 2820912"/>
              <a:gd name="connsiteY10" fmla="*/ 3150386 h 4270962"/>
              <a:gd name="connsiteX11" fmla="*/ 606348 w 2820912"/>
              <a:gd name="connsiteY11" fmla="*/ 2199290 h 4270962"/>
              <a:gd name="connsiteX12" fmla="*/ 606349 w 2820912"/>
              <a:gd name="connsiteY12" fmla="*/ 2199291 h 4270962"/>
              <a:gd name="connsiteX0" fmla="*/ 606349 w 2820912"/>
              <a:gd name="connsiteY0" fmla="*/ 2199291 h 4315596"/>
              <a:gd name="connsiteX1" fmla="*/ 405313 w 2820912"/>
              <a:gd name="connsiteY1" fmla="*/ 1248194 h 4315596"/>
              <a:gd name="connsiteX2" fmla="*/ 218053 w 2820912"/>
              <a:gd name="connsiteY2" fmla="*/ 619860 h 4315596"/>
              <a:gd name="connsiteX3" fmla="*/ 1046169 w 2820912"/>
              <a:gd name="connsiteY3" fmla="*/ 70139 h 4315596"/>
              <a:gd name="connsiteX4" fmla="*/ 1713634 w 2820912"/>
              <a:gd name="connsiteY4" fmla="*/ 199023 h 4315596"/>
              <a:gd name="connsiteX5" fmla="*/ 1988849 w 2820912"/>
              <a:gd name="connsiteY5" fmla="*/ 327628 h 4315596"/>
              <a:gd name="connsiteX6" fmla="*/ 2820911 w 2820912"/>
              <a:gd name="connsiteY6" fmla="*/ 484774 h 4315596"/>
              <a:gd name="connsiteX7" fmla="*/ 2820912 w 2820912"/>
              <a:gd name="connsiteY7" fmla="*/ 2199291 h 4315596"/>
              <a:gd name="connsiteX8" fmla="*/ 2664726 w 2820912"/>
              <a:gd name="connsiteY8" fmla="*/ 3150388 h 4315596"/>
              <a:gd name="connsiteX9" fmla="*/ 2816319 w 2820912"/>
              <a:gd name="connsiteY9" fmla="*/ 4315596 h 4315596"/>
              <a:gd name="connsiteX10" fmla="*/ 1713629 w 2820912"/>
              <a:gd name="connsiteY10" fmla="*/ 4270962 h 4315596"/>
              <a:gd name="connsiteX11" fmla="*/ 476749 w 2820912"/>
              <a:gd name="connsiteY11" fmla="*/ 3150386 h 4315596"/>
              <a:gd name="connsiteX12" fmla="*/ 606348 w 2820912"/>
              <a:gd name="connsiteY12" fmla="*/ 2199290 h 4315596"/>
              <a:gd name="connsiteX13" fmla="*/ 606349 w 2820912"/>
              <a:gd name="connsiteY13" fmla="*/ 2199291 h 4315596"/>
              <a:gd name="connsiteX0" fmla="*/ 606349 w 2981228"/>
              <a:gd name="connsiteY0" fmla="*/ 2199291 h 4315596"/>
              <a:gd name="connsiteX1" fmla="*/ 405313 w 2981228"/>
              <a:gd name="connsiteY1" fmla="*/ 1248194 h 4315596"/>
              <a:gd name="connsiteX2" fmla="*/ 218053 w 2981228"/>
              <a:gd name="connsiteY2" fmla="*/ 619860 h 4315596"/>
              <a:gd name="connsiteX3" fmla="*/ 1046169 w 2981228"/>
              <a:gd name="connsiteY3" fmla="*/ 70139 h 4315596"/>
              <a:gd name="connsiteX4" fmla="*/ 1713634 w 2981228"/>
              <a:gd name="connsiteY4" fmla="*/ 199023 h 4315596"/>
              <a:gd name="connsiteX5" fmla="*/ 1988849 w 2981228"/>
              <a:gd name="connsiteY5" fmla="*/ 327628 h 4315596"/>
              <a:gd name="connsiteX6" fmla="*/ 2820911 w 2981228"/>
              <a:gd name="connsiteY6" fmla="*/ 484774 h 4315596"/>
              <a:gd name="connsiteX7" fmla="*/ 2820912 w 2981228"/>
              <a:gd name="connsiteY7" fmla="*/ 2199291 h 4315596"/>
              <a:gd name="connsiteX8" fmla="*/ 2879008 w 2981228"/>
              <a:gd name="connsiteY8" fmla="*/ 3150388 h 4315596"/>
              <a:gd name="connsiteX9" fmla="*/ 2816319 w 2981228"/>
              <a:gd name="connsiteY9" fmla="*/ 4315596 h 4315596"/>
              <a:gd name="connsiteX10" fmla="*/ 1713629 w 2981228"/>
              <a:gd name="connsiteY10" fmla="*/ 4270962 h 4315596"/>
              <a:gd name="connsiteX11" fmla="*/ 476749 w 2981228"/>
              <a:gd name="connsiteY11" fmla="*/ 3150386 h 4315596"/>
              <a:gd name="connsiteX12" fmla="*/ 606348 w 2981228"/>
              <a:gd name="connsiteY12" fmla="*/ 2199290 h 4315596"/>
              <a:gd name="connsiteX13" fmla="*/ 606349 w 2981228"/>
              <a:gd name="connsiteY13" fmla="*/ 2199291 h 4315596"/>
              <a:gd name="connsiteX0" fmla="*/ 606349 w 3010549"/>
              <a:gd name="connsiteY0" fmla="*/ 2199291 h 4315596"/>
              <a:gd name="connsiteX1" fmla="*/ 405313 w 3010549"/>
              <a:gd name="connsiteY1" fmla="*/ 1248194 h 4315596"/>
              <a:gd name="connsiteX2" fmla="*/ 218053 w 3010549"/>
              <a:gd name="connsiteY2" fmla="*/ 619860 h 4315596"/>
              <a:gd name="connsiteX3" fmla="*/ 1046169 w 3010549"/>
              <a:gd name="connsiteY3" fmla="*/ 70139 h 4315596"/>
              <a:gd name="connsiteX4" fmla="*/ 1713634 w 3010549"/>
              <a:gd name="connsiteY4" fmla="*/ 199023 h 4315596"/>
              <a:gd name="connsiteX5" fmla="*/ 1988849 w 3010549"/>
              <a:gd name="connsiteY5" fmla="*/ 327628 h 4315596"/>
              <a:gd name="connsiteX6" fmla="*/ 2820911 w 3010549"/>
              <a:gd name="connsiteY6" fmla="*/ 484774 h 4315596"/>
              <a:gd name="connsiteX7" fmla="*/ 2820912 w 3010549"/>
              <a:gd name="connsiteY7" fmla="*/ 2199291 h 4315596"/>
              <a:gd name="connsiteX8" fmla="*/ 2879008 w 3010549"/>
              <a:gd name="connsiteY8" fmla="*/ 3150388 h 4315596"/>
              <a:gd name="connsiteX9" fmla="*/ 2816319 w 3010549"/>
              <a:gd name="connsiteY9" fmla="*/ 4315596 h 4315596"/>
              <a:gd name="connsiteX10" fmla="*/ 1713629 w 3010549"/>
              <a:gd name="connsiteY10" fmla="*/ 4270962 h 4315596"/>
              <a:gd name="connsiteX11" fmla="*/ 476749 w 3010549"/>
              <a:gd name="connsiteY11" fmla="*/ 3150386 h 4315596"/>
              <a:gd name="connsiteX12" fmla="*/ 606348 w 3010549"/>
              <a:gd name="connsiteY12" fmla="*/ 2199290 h 4315596"/>
              <a:gd name="connsiteX13" fmla="*/ 606349 w 3010549"/>
              <a:gd name="connsiteY13" fmla="*/ 2199291 h 4315596"/>
              <a:gd name="connsiteX0" fmla="*/ 606349 w 3010549"/>
              <a:gd name="connsiteY0" fmla="*/ 2199291 h 4315596"/>
              <a:gd name="connsiteX1" fmla="*/ 405313 w 3010549"/>
              <a:gd name="connsiteY1" fmla="*/ 1248194 h 4315596"/>
              <a:gd name="connsiteX2" fmla="*/ 218053 w 3010549"/>
              <a:gd name="connsiteY2" fmla="*/ 619860 h 4315596"/>
              <a:gd name="connsiteX3" fmla="*/ 1046169 w 3010549"/>
              <a:gd name="connsiteY3" fmla="*/ 70139 h 4315596"/>
              <a:gd name="connsiteX4" fmla="*/ 1713634 w 3010549"/>
              <a:gd name="connsiteY4" fmla="*/ 199023 h 4315596"/>
              <a:gd name="connsiteX5" fmla="*/ 1988849 w 3010549"/>
              <a:gd name="connsiteY5" fmla="*/ 327628 h 4315596"/>
              <a:gd name="connsiteX6" fmla="*/ 2820911 w 3010549"/>
              <a:gd name="connsiteY6" fmla="*/ 484774 h 4315596"/>
              <a:gd name="connsiteX7" fmla="*/ 2820912 w 3010549"/>
              <a:gd name="connsiteY7" fmla="*/ 2199291 h 4315596"/>
              <a:gd name="connsiteX8" fmla="*/ 2879008 w 3010549"/>
              <a:gd name="connsiteY8" fmla="*/ 3150388 h 4315596"/>
              <a:gd name="connsiteX9" fmla="*/ 2816319 w 3010549"/>
              <a:gd name="connsiteY9" fmla="*/ 4315596 h 4315596"/>
              <a:gd name="connsiteX10" fmla="*/ 1713629 w 3010549"/>
              <a:gd name="connsiteY10" fmla="*/ 4270962 h 4315596"/>
              <a:gd name="connsiteX11" fmla="*/ 476749 w 3010549"/>
              <a:gd name="connsiteY11" fmla="*/ 3150386 h 4315596"/>
              <a:gd name="connsiteX12" fmla="*/ 606348 w 3010549"/>
              <a:gd name="connsiteY12" fmla="*/ 2199290 h 4315596"/>
              <a:gd name="connsiteX13" fmla="*/ 606349 w 3010549"/>
              <a:gd name="connsiteY13" fmla="*/ 2199291 h 431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10549" h="4315596">
                <a:moveTo>
                  <a:pt x="606349" y="2199291"/>
                </a:moveTo>
                <a:cubicBezTo>
                  <a:pt x="606349" y="1864439"/>
                  <a:pt x="303093" y="1535814"/>
                  <a:pt x="405313" y="1248194"/>
                </a:cubicBezTo>
                <a:cubicBezTo>
                  <a:pt x="378064" y="999096"/>
                  <a:pt x="0" y="794722"/>
                  <a:pt x="218053" y="619860"/>
                </a:cubicBezTo>
                <a:cubicBezTo>
                  <a:pt x="324862" y="471146"/>
                  <a:pt x="796906" y="140278"/>
                  <a:pt x="1046169" y="70139"/>
                </a:cubicBezTo>
                <a:cubicBezTo>
                  <a:pt x="1295432" y="0"/>
                  <a:pt x="1556521" y="203737"/>
                  <a:pt x="1713634" y="199023"/>
                </a:cubicBezTo>
                <a:lnTo>
                  <a:pt x="1988849" y="327628"/>
                </a:lnTo>
                <a:lnTo>
                  <a:pt x="2820911" y="484774"/>
                </a:lnTo>
                <a:cubicBezTo>
                  <a:pt x="2820912" y="1103899"/>
                  <a:pt x="2820912" y="1580166"/>
                  <a:pt x="2820912" y="2199291"/>
                </a:cubicBezTo>
                <a:cubicBezTo>
                  <a:pt x="2820912" y="2534143"/>
                  <a:pt x="2981228" y="2862768"/>
                  <a:pt x="2879008" y="3150388"/>
                </a:cubicBezTo>
                <a:cubicBezTo>
                  <a:pt x="2760890" y="3482740"/>
                  <a:pt x="3010549" y="4128834"/>
                  <a:pt x="2816319" y="4315596"/>
                </a:cubicBezTo>
                <a:lnTo>
                  <a:pt x="1713629" y="4270962"/>
                </a:lnTo>
                <a:cubicBezTo>
                  <a:pt x="1348966" y="4270962"/>
                  <a:pt x="676488" y="3712397"/>
                  <a:pt x="476749" y="3150386"/>
                </a:cubicBezTo>
                <a:cubicBezTo>
                  <a:pt x="374529" y="2862766"/>
                  <a:pt x="606348" y="2534142"/>
                  <a:pt x="606348" y="2199290"/>
                </a:cubicBezTo>
                <a:lnTo>
                  <a:pt x="606349" y="2199291"/>
                </a:lnTo>
                <a:close/>
              </a:path>
            </a:pathLst>
          </a:cu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dirty="0" smtClean="0"/>
              <a:t>уровень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bg>
      <p:bgPr>
        <a:blipFill dpi="0" rotWithShape="1">
          <a:blip r:embed="rId3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Текст 204"/>
          <p:cNvSpPr>
            <a:spLocks noGrp="1"/>
          </p:cNvSpPr>
          <p:nvPr>
            <p:ph type="body" sz="quarter" idx="18"/>
          </p:nvPr>
        </p:nvSpPr>
        <p:spPr>
          <a:xfrm>
            <a:off x="0" y="285750"/>
            <a:ext cx="3500429" cy="1214429"/>
          </a:xfrm>
        </p:spPr>
        <p:txBody>
          <a:bodyPr>
            <a:noAutofit/>
          </a:bodyPr>
          <a:lstStyle>
            <a:lvl1pPr algn="ctr">
              <a:buNone/>
              <a:defRPr sz="1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110318" y="1142993"/>
            <a:ext cx="4353942" cy="3357583"/>
            <a:chOff x="1097553" y="700503"/>
            <a:chExt cx="7498976" cy="5278759"/>
          </a:xfrm>
        </p:grpSpPr>
        <p:grpSp>
          <p:nvGrpSpPr>
            <p:cNvPr id="3" name="Группа 8"/>
            <p:cNvGrpSpPr/>
            <p:nvPr/>
          </p:nvGrpSpPr>
          <p:grpSpPr>
            <a:xfrm>
              <a:off x="1097553" y="700503"/>
              <a:ext cx="7498976" cy="5278759"/>
              <a:chOff x="1097553" y="700503"/>
              <a:chExt cx="7498976" cy="5278759"/>
            </a:xfrm>
          </p:grpSpPr>
          <p:sp>
            <p:nvSpPr>
              <p:cNvPr id="5" name="Полилиния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grpSp>
            <p:nvGrpSpPr>
              <p:cNvPr id="6" name="Группа 11"/>
              <p:cNvGrpSpPr/>
              <p:nvPr/>
            </p:nvGrpSpPr>
            <p:grpSpPr>
              <a:xfrm>
                <a:off x="1097553" y="700503"/>
                <a:ext cx="7498976" cy="5278759"/>
                <a:chOff x="220266" y="267321"/>
                <a:chExt cx="8471454" cy="5963322"/>
              </a:xfrm>
            </p:grpSpPr>
            <p:sp>
              <p:nvSpPr>
                <p:cNvPr id="7" name="Полилиния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8" name="Полилиния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" name="Полилиния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" name="Полилиния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1" name="Полилиния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2" name="Полилиния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3" name="Полилиния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4" name="Полилиния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5" name="Полилиния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6" name="Полилиния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7" name="Полилиния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8" name="Полилиния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9" name="Полилиния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0" name="Полилиния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1" name="Полилиния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22" name="Полилиния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23" name="Полилиния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" name="Полилиния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" name="Полилиния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6" name="Полилиния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27" name="Полилиния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8" name="Полилиния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9" name="Полилиния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30" name="Полилиния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1" name="Полилиния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2" name="Полилиния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3" name="Полилиния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4" name="Полилиния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35" name="Полилиния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6" name="Полилиния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7" name="Полилиния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38" name="Полилиния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9" name="Полилиния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0" name="Полилиния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1" name="Полилиния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42" name="Полилиния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3" name="Полилиния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44" name="Полилиния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5" name="Полилиния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6" name="Полилиния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7" name="Полилиния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48" name="Полилиния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9" name="Полилиния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0" name="Полилиния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1" name="Полилиния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2" name="Полилиния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53" name="Полилиния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4" name="Полилиния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5" name="Полилиния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6" name="Полилиния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57" name="Полилиния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4" name="Полилиния 3"/>
            <p:cNvSpPr>
              <a:spLocks/>
            </p:cNvSpPr>
            <p:nvPr userDrawn="1"/>
          </p:nvSpPr>
          <p:spPr bwMode="auto">
            <a:xfrm>
              <a:off x="2118369" y="1658033"/>
              <a:ext cx="5511402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58" name="Рисунок 67"/>
          <p:cNvSpPr>
            <a:spLocks noGrp="1"/>
          </p:cNvSpPr>
          <p:nvPr>
            <p:ph type="pic" idx="1"/>
          </p:nvPr>
        </p:nvSpPr>
        <p:spPr>
          <a:xfrm>
            <a:off x="722834" y="1771836"/>
            <a:ext cx="3128911" cy="2099897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grpSp>
        <p:nvGrpSpPr>
          <p:cNvPr id="116" name="Группа 115"/>
          <p:cNvGrpSpPr/>
          <p:nvPr userDrawn="1"/>
        </p:nvGrpSpPr>
        <p:grpSpPr>
          <a:xfrm>
            <a:off x="4647214" y="1295393"/>
            <a:ext cx="4353942" cy="3357583"/>
            <a:chOff x="1097553" y="700503"/>
            <a:chExt cx="7498976" cy="5278759"/>
          </a:xfrm>
        </p:grpSpPr>
        <p:grpSp>
          <p:nvGrpSpPr>
            <p:cNvPr id="117" name="Группа 8"/>
            <p:cNvGrpSpPr/>
            <p:nvPr/>
          </p:nvGrpSpPr>
          <p:grpSpPr>
            <a:xfrm>
              <a:off x="1097551" y="700505"/>
              <a:ext cx="7498976" cy="5278759"/>
              <a:chOff x="1097551" y="700505"/>
              <a:chExt cx="7498976" cy="5278759"/>
            </a:xfrm>
          </p:grpSpPr>
          <p:sp>
            <p:nvSpPr>
              <p:cNvPr id="119" name="Полилиния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grpSp>
            <p:nvGrpSpPr>
              <p:cNvPr id="120" name="Группа 11"/>
              <p:cNvGrpSpPr/>
              <p:nvPr/>
            </p:nvGrpSpPr>
            <p:grpSpPr>
              <a:xfrm>
                <a:off x="1097551" y="700505"/>
                <a:ext cx="7498976" cy="5278759"/>
                <a:chOff x="220266" y="267321"/>
                <a:chExt cx="8471454" cy="5963322"/>
              </a:xfrm>
            </p:grpSpPr>
            <p:sp>
              <p:nvSpPr>
                <p:cNvPr id="121" name="Полилиния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22" name="Полилиния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23" name="Полилиния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24" name="Полилиния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25" name="Полилиния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26" name="Полилиния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27" name="Полилиния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28" name="Полилиния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29" name="Полилиния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30" name="Полилиния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31" name="Полилиния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32" name="Полилиния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33" name="Полилиния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34" name="Полилиния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35" name="Полилиния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36" name="Полилиния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37" name="Полилиния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38" name="Полилиния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39" name="Полилиния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40" name="Полилиния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41" name="Полилиния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42" name="Полилиния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43" name="Полилиния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44" name="Полилиния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45" name="Полилиния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46" name="Полилиния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47" name="Полилиния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48" name="Полилиния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49" name="Полилиния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50" name="Полилиния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51" name="Полилиния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52" name="Полилиния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53" name="Полилиния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54" name="Полилиния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55" name="Полилиния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56" name="Полилиния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57" name="Полилиния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58" name="Полилиния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59" name="Полилиния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60" name="Полилиния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61" name="Полилиния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62" name="Полилиния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63" name="Полилиния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64" name="Полилиния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65" name="Полилиния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66" name="Полилиния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67" name="Полилиния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68" name="Полилиния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69" name="Полилиния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70" name="Полилиния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71" name="Полилиния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118" name="Полилиния 117"/>
            <p:cNvSpPr>
              <a:spLocks/>
            </p:cNvSpPr>
            <p:nvPr userDrawn="1"/>
          </p:nvSpPr>
          <p:spPr bwMode="auto">
            <a:xfrm>
              <a:off x="2118369" y="1658033"/>
              <a:ext cx="5511402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72" name="Рисунок 67"/>
          <p:cNvSpPr>
            <a:spLocks noGrp="1"/>
          </p:cNvSpPr>
          <p:nvPr>
            <p:ph type="pic" idx="10"/>
          </p:nvPr>
        </p:nvSpPr>
        <p:spPr>
          <a:xfrm>
            <a:off x="5259730" y="1924236"/>
            <a:ext cx="3128911" cy="2099897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blipFill dpi="0" rotWithShape="1">
          <a:blip r:embed="rId3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>
            <a:spLocks/>
          </p:cNvSpPr>
          <p:nvPr userDrawn="1"/>
        </p:nvSpPr>
        <p:spPr bwMode="auto">
          <a:xfrm>
            <a:off x="1255413" y="1456835"/>
            <a:ext cx="5347258" cy="3142194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Полилиния 9"/>
          <p:cNvSpPr>
            <a:spLocks/>
          </p:cNvSpPr>
          <p:nvPr userDrawn="1"/>
        </p:nvSpPr>
        <p:spPr bwMode="auto">
          <a:xfrm>
            <a:off x="1476060" y="1633449"/>
            <a:ext cx="4905964" cy="278896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олилиния 9"/>
          <p:cNvSpPr>
            <a:spLocks/>
          </p:cNvSpPr>
          <p:nvPr userDrawn="1"/>
        </p:nvSpPr>
        <p:spPr bwMode="auto">
          <a:xfrm>
            <a:off x="1589042" y="1767932"/>
            <a:ext cx="4680000" cy="252000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Рисунок 56"/>
          <p:cNvSpPr>
            <a:spLocks noGrp="1"/>
          </p:cNvSpPr>
          <p:nvPr>
            <p:ph type="pic" sz="quarter" idx="15"/>
          </p:nvPr>
        </p:nvSpPr>
        <p:spPr>
          <a:xfrm>
            <a:off x="1643042" y="1785932"/>
            <a:ext cx="4572000" cy="2484000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  <a:effectLst>
            <a:softEdge rad="127000"/>
          </a:effectLst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6" name="Текст 204"/>
          <p:cNvSpPr>
            <a:spLocks noGrp="1"/>
          </p:cNvSpPr>
          <p:nvPr>
            <p:ph type="body" sz="quarter" idx="18"/>
          </p:nvPr>
        </p:nvSpPr>
        <p:spPr>
          <a:xfrm>
            <a:off x="0" y="285750"/>
            <a:ext cx="5072066" cy="1214429"/>
          </a:xfrm>
        </p:spPr>
        <p:txBody>
          <a:bodyPr>
            <a:noAutofit/>
          </a:bodyPr>
          <a:lstStyle>
            <a:lvl1pPr algn="ctr">
              <a:buNone/>
              <a:defRPr sz="1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Полилиния 6"/>
          <p:cNvSpPr>
            <a:spLocks/>
          </p:cNvSpPr>
          <p:nvPr userDrawn="1"/>
        </p:nvSpPr>
        <p:spPr bwMode="auto">
          <a:xfrm>
            <a:off x="5000628" y="0"/>
            <a:ext cx="5347258" cy="3142194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9"/>
          <p:cNvSpPr>
            <a:spLocks/>
          </p:cNvSpPr>
          <p:nvPr userDrawn="1"/>
        </p:nvSpPr>
        <p:spPr bwMode="auto">
          <a:xfrm>
            <a:off x="5221275" y="176614"/>
            <a:ext cx="4905964" cy="278896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олилиния 9"/>
          <p:cNvSpPr>
            <a:spLocks/>
          </p:cNvSpPr>
          <p:nvPr userDrawn="1"/>
        </p:nvSpPr>
        <p:spPr bwMode="auto">
          <a:xfrm>
            <a:off x="5334257" y="311097"/>
            <a:ext cx="4680000" cy="252000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Рисунок 56"/>
          <p:cNvSpPr>
            <a:spLocks noGrp="1"/>
          </p:cNvSpPr>
          <p:nvPr>
            <p:ph type="pic" sz="quarter" idx="19"/>
          </p:nvPr>
        </p:nvSpPr>
        <p:spPr>
          <a:xfrm>
            <a:off x="5388257" y="329097"/>
            <a:ext cx="4572000" cy="2484000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  <a:effectLst>
            <a:softEdge rad="127000"/>
          </a:effectLst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олилиния 62"/>
          <p:cNvSpPr>
            <a:spLocks noChangeAspect="1"/>
          </p:cNvSpPr>
          <p:nvPr userDrawn="1"/>
        </p:nvSpPr>
        <p:spPr bwMode="auto">
          <a:xfrm>
            <a:off x="888916" y="910852"/>
            <a:ext cx="3025005" cy="179396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4" name="Полилиния 63"/>
          <p:cNvSpPr>
            <a:spLocks noChangeAspect="1"/>
          </p:cNvSpPr>
          <p:nvPr userDrawn="1"/>
        </p:nvSpPr>
        <p:spPr bwMode="auto">
          <a:xfrm>
            <a:off x="928104" y="940079"/>
            <a:ext cx="2946628" cy="1735511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5" name="Полилиния 64"/>
          <p:cNvSpPr>
            <a:spLocks noChangeAspect="1"/>
          </p:cNvSpPr>
          <p:nvPr userDrawn="1"/>
        </p:nvSpPr>
        <p:spPr bwMode="auto">
          <a:xfrm>
            <a:off x="967293" y="968554"/>
            <a:ext cx="2868250" cy="167856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66" name="Прямоугольник 54"/>
          <p:cNvSpPr>
            <a:spLocks noChangeAspect="1"/>
          </p:cNvSpPr>
          <p:nvPr userDrawn="1"/>
        </p:nvSpPr>
        <p:spPr>
          <a:xfrm>
            <a:off x="1000100" y="1000114"/>
            <a:ext cx="2802636" cy="161544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Текст 3"/>
          <p:cNvSpPr>
            <a:spLocks noGrp="1" noChangeAspect="1"/>
          </p:cNvSpPr>
          <p:nvPr>
            <p:ph type="body" sz="half" idx="2"/>
          </p:nvPr>
        </p:nvSpPr>
        <p:spPr>
          <a:xfrm>
            <a:off x="1121258" y="1195979"/>
            <a:ext cx="2560321" cy="12237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cap="none" spc="0" baseline="0">
                <a:ln>
                  <a:noFill/>
                </a:ln>
                <a:solidFill>
                  <a:srgbClr val="FFFFFF"/>
                </a:solidFill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8" name="Полилиния 67"/>
          <p:cNvSpPr>
            <a:spLocks noChangeAspect="1"/>
          </p:cNvSpPr>
          <p:nvPr userDrawn="1"/>
        </p:nvSpPr>
        <p:spPr bwMode="auto">
          <a:xfrm>
            <a:off x="5318072" y="910852"/>
            <a:ext cx="3025005" cy="179396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9" name="Полилиния 68"/>
          <p:cNvSpPr>
            <a:spLocks noChangeAspect="1"/>
          </p:cNvSpPr>
          <p:nvPr userDrawn="1"/>
        </p:nvSpPr>
        <p:spPr bwMode="auto">
          <a:xfrm>
            <a:off x="5357260" y="940079"/>
            <a:ext cx="2946628" cy="1735511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0" name="Полилиния 69"/>
          <p:cNvSpPr>
            <a:spLocks noChangeAspect="1"/>
          </p:cNvSpPr>
          <p:nvPr userDrawn="1"/>
        </p:nvSpPr>
        <p:spPr bwMode="auto">
          <a:xfrm>
            <a:off x="5396449" y="968554"/>
            <a:ext cx="2868250" cy="167856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71" name="Прямоугольник 54"/>
          <p:cNvSpPr>
            <a:spLocks noChangeAspect="1"/>
          </p:cNvSpPr>
          <p:nvPr userDrawn="1"/>
        </p:nvSpPr>
        <p:spPr>
          <a:xfrm>
            <a:off x="5429256" y="1000114"/>
            <a:ext cx="2802636" cy="161544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Текст 3"/>
          <p:cNvSpPr>
            <a:spLocks noGrp="1" noChangeAspect="1"/>
          </p:cNvSpPr>
          <p:nvPr>
            <p:ph type="body" sz="half" idx="10"/>
          </p:nvPr>
        </p:nvSpPr>
        <p:spPr>
          <a:xfrm>
            <a:off x="5550414" y="1195979"/>
            <a:ext cx="2560321" cy="1223710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ru-RU" sz="2200" b="0" kern="1200" cap="none" spc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73" name="Полилиния 72"/>
          <p:cNvSpPr>
            <a:spLocks noChangeAspect="1"/>
          </p:cNvSpPr>
          <p:nvPr userDrawn="1"/>
        </p:nvSpPr>
        <p:spPr bwMode="auto">
          <a:xfrm>
            <a:off x="5318072" y="2982554"/>
            <a:ext cx="3025005" cy="179396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4" name="Полилиния 73"/>
          <p:cNvSpPr>
            <a:spLocks noChangeAspect="1"/>
          </p:cNvSpPr>
          <p:nvPr userDrawn="1"/>
        </p:nvSpPr>
        <p:spPr bwMode="auto">
          <a:xfrm>
            <a:off x="5357260" y="3011781"/>
            <a:ext cx="2946628" cy="1735511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5" name="Полилиния 74"/>
          <p:cNvSpPr>
            <a:spLocks noChangeAspect="1"/>
          </p:cNvSpPr>
          <p:nvPr userDrawn="1"/>
        </p:nvSpPr>
        <p:spPr bwMode="auto">
          <a:xfrm>
            <a:off x="5396449" y="3040256"/>
            <a:ext cx="2868250" cy="167856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76" name="Прямоугольник 54"/>
          <p:cNvSpPr>
            <a:spLocks noChangeAspect="1"/>
          </p:cNvSpPr>
          <p:nvPr userDrawn="1"/>
        </p:nvSpPr>
        <p:spPr>
          <a:xfrm>
            <a:off x="5429256" y="3071816"/>
            <a:ext cx="2802636" cy="161544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Текст 3"/>
          <p:cNvSpPr>
            <a:spLocks noGrp="1" noChangeAspect="1"/>
          </p:cNvSpPr>
          <p:nvPr>
            <p:ph type="body" sz="half" idx="11"/>
          </p:nvPr>
        </p:nvSpPr>
        <p:spPr>
          <a:xfrm>
            <a:off x="5550414" y="3267681"/>
            <a:ext cx="2560321" cy="1223710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ru-RU" sz="2200" b="0" kern="1200" cap="none" spc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78" name="Полилиния 77"/>
          <p:cNvSpPr>
            <a:spLocks noChangeAspect="1"/>
          </p:cNvSpPr>
          <p:nvPr userDrawn="1"/>
        </p:nvSpPr>
        <p:spPr bwMode="auto">
          <a:xfrm>
            <a:off x="888916" y="2982554"/>
            <a:ext cx="3025005" cy="179396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9" name="Полилиния 78"/>
          <p:cNvSpPr>
            <a:spLocks noChangeAspect="1"/>
          </p:cNvSpPr>
          <p:nvPr userDrawn="1"/>
        </p:nvSpPr>
        <p:spPr bwMode="auto">
          <a:xfrm>
            <a:off x="928104" y="3011781"/>
            <a:ext cx="2946628" cy="1735511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0" name="Полилиния 79"/>
          <p:cNvSpPr>
            <a:spLocks noChangeAspect="1"/>
          </p:cNvSpPr>
          <p:nvPr userDrawn="1"/>
        </p:nvSpPr>
        <p:spPr bwMode="auto">
          <a:xfrm>
            <a:off x="967293" y="3040256"/>
            <a:ext cx="2868250" cy="167856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81" name="Прямоугольник 54"/>
          <p:cNvSpPr>
            <a:spLocks noChangeAspect="1"/>
          </p:cNvSpPr>
          <p:nvPr userDrawn="1"/>
        </p:nvSpPr>
        <p:spPr>
          <a:xfrm>
            <a:off x="1000100" y="3071816"/>
            <a:ext cx="2802636" cy="161544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Текст 3"/>
          <p:cNvSpPr>
            <a:spLocks noGrp="1" noChangeAspect="1"/>
          </p:cNvSpPr>
          <p:nvPr>
            <p:ph type="body" sz="half" idx="12"/>
          </p:nvPr>
        </p:nvSpPr>
        <p:spPr>
          <a:xfrm>
            <a:off x="1121258" y="3267681"/>
            <a:ext cx="2560321" cy="1223710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ru-RU" sz="2200" b="0" kern="1200" cap="none" spc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E4064-06CA-41BB-BC93-7476CA9E5E53}" type="datetimeFigureOut">
              <a:rPr lang="ru-RU" smtClean="0"/>
              <a:pPr/>
              <a:t>12.10.2015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87839-B711-488A-A32D-7B4E496A6B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6" r:id="rId5"/>
    <p:sldLayoutId id="2147483668" r:id="rId6"/>
    <p:sldLayoutId id="2147483667" r:id="rId7"/>
    <p:sldLayoutId id="2147483663" r:id="rId8"/>
    <p:sldLayoutId id="2147483669" r:id="rId9"/>
    <p:sldLayoutId id="2147483665" r:id="rId10"/>
    <p:sldLayoutId id="21474836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14428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Ежегодный отчет по итогам 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 период 2013-2014 г.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группы №11 «Радость» 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ГБДОУ црр детский сад №38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Красносельского района города Санкт-Петербурга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1442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 совместную работу 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2013 и 2014 году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radost1-300x289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71457" y="285734"/>
            <a:ext cx="3284612" cy="2204542"/>
          </a:xfrm>
        </p:spPr>
      </p:pic>
      <p:pic>
        <p:nvPicPr>
          <p:cNvPr id="12" name="Рисунок 11" descr="P1000859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10" name="Рисунок 9" descr="radost2-300x260.pn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email"/>
          <a:srcRect/>
          <a:stretch>
            <a:fillRect/>
          </a:stretch>
        </p:blipFill>
        <p:spPr/>
      </p:pic>
      <p:sp>
        <p:nvSpPr>
          <p:cNvPr id="13" name="TextBox 12"/>
          <p:cNvSpPr txBox="1"/>
          <p:nvPr/>
        </p:nvSpPr>
        <p:spPr>
          <a:xfrm>
            <a:off x="1571604" y="0"/>
            <a:ext cx="7572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Коллектив группы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0298" y="1928808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Григорьева Е.Н.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9124" y="4500576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Комаровская Л.Н.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9388" y="2428874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Карегина О.Н.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71604" y="1714494"/>
            <a:ext cx="7572396" cy="2031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Группу посещают 25 детей возрастом от 4 до 5 лет,  </a:t>
            </a:r>
          </a:p>
          <a:p>
            <a:r>
              <a:rPr lang="ru-RU" b="1" dirty="0" smtClean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из них 15 мальчиков и  10 девочек</a:t>
            </a:r>
          </a:p>
          <a:p>
            <a:endParaRPr lang="ru-RU" b="1" dirty="0" smtClean="0">
              <a:ln/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  <a:p>
            <a:endParaRPr lang="ru-RU" b="1" dirty="0" smtClean="0">
              <a:ln/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  <a:p>
            <a:r>
              <a:rPr lang="ru-RU" b="1" dirty="0" smtClean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В группе создана предметно-развивающая среда, которая постоянно обогащается и совершенствуется</a:t>
            </a:r>
          </a:p>
          <a:p>
            <a:endParaRPr lang="ru-RU" b="1" dirty="0" smtClean="0">
              <a:ln/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42" y="357172"/>
            <a:ext cx="750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Характеристика  средней группы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357172"/>
            <a:ext cx="750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Мониторинг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1604" y="1214428"/>
            <a:ext cx="7572396" cy="2031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В ходе мониторинга обследовано 22 ребёнка, </a:t>
            </a:r>
          </a:p>
          <a:p>
            <a:endParaRPr lang="ru-RU" b="1" dirty="0" smtClean="0">
              <a:ln/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  <a:p>
            <a:r>
              <a:rPr lang="ru-RU" b="1" dirty="0" smtClean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т.к. один из детей редко посещал детский сад (по причине болезни), </a:t>
            </a:r>
          </a:p>
          <a:p>
            <a:endParaRPr lang="ru-RU" b="1" dirty="0" smtClean="0">
              <a:ln/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  <a:p>
            <a:r>
              <a:rPr lang="ru-RU" b="1" dirty="0" smtClean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и два ребёнка не были обследованы, т.к. прибыли в группу недавно </a:t>
            </a:r>
          </a:p>
          <a:p>
            <a:endParaRPr lang="ru-RU" b="1" dirty="0" smtClean="0">
              <a:ln/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  <a:p>
            <a:r>
              <a:rPr lang="ru-RU" b="1" dirty="0" smtClean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и их адаптационный период не закончился.</a:t>
            </a:r>
            <a:endParaRPr lang="ru-RU" b="1" dirty="0" smtClean="0">
              <a:ln/>
              <a:solidFill>
                <a:schemeClr val="accent3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357172"/>
            <a:ext cx="750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Итоги мониторинга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1604" y="1214428"/>
            <a:ext cx="757239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ru-RU" b="1" dirty="0" smtClean="0">
              <a:ln/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  <a:p>
            <a:endParaRPr lang="ru-RU" b="1" dirty="0" smtClean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214428"/>
          <a:ext cx="8286805" cy="3196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574"/>
                <a:gridCol w="3166640"/>
                <a:gridCol w="1500197"/>
                <a:gridCol w="1500197"/>
                <a:gridCol w="1500197"/>
              </a:tblGrid>
              <a:tr h="79742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</a:p>
                    <a:p>
                      <a:pPr algn="ctr"/>
                      <a:r>
                        <a:rPr lang="ru-RU" sz="1400" dirty="0" err="1" smtClean="0"/>
                        <a:t>п</a:t>
                      </a:r>
                      <a:r>
                        <a:rPr lang="en-US" sz="1400" dirty="0" smtClean="0"/>
                        <a:t>/</a:t>
                      </a:r>
                      <a:r>
                        <a:rPr lang="ru-RU" sz="1400" dirty="0" smtClean="0"/>
                        <a:t>п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Уровни овладения необходимыми навыками и умениями по образовательным областям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сентябрь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динамика</a:t>
                      </a:r>
                    </a:p>
                  </a:txBody>
                  <a:tcPr marL="68580" marR="68580" marT="0" marB="0" anchor="ctr"/>
                </a:tc>
              </a:tr>
              <a:tr h="240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«Здоровье»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88 баллов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110 баллов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+25%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«Физическая культура»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40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баллов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76 баллов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+90%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«Социализация»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 балла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73 балла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+231%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«Труд»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64 балла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84 балла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+31%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«Безопасность»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51 балл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86 баллов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+68%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«Познание»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 балла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88 баллов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+300%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«Коммуникация»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49 баллов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66 баллов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+35%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«Чтение художественной литературы»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 балла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66 баллов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  <a:tab pos="497840" algn="ctr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+200%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«Художественное творчество»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 балла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72 балла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+228%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«Музыка»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 балла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66 баллов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+200%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0"/>
            <a:ext cx="7500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Диагностика педагогического процесса</a:t>
            </a:r>
          </a:p>
          <a:p>
            <a:pPr algn="ctr"/>
            <a:r>
              <a:rPr lang="ru-RU" sz="2400" b="1" dirty="0" smtClean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в старшей группе №11</a:t>
            </a:r>
          </a:p>
          <a:p>
            <a:pPr algn="ctr"/>
            <a:r>
              <a:rPr lang="ru-RU" sz="2400" b="1" dirty="0" smtClean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на 2014 / 2015 гг.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1604" y="1214428"/>
            <a:ext cx="757239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ru-RU" b="1" dirty="0" smtClean="0">
              <a:ln/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  <a:p>
            <a:endParaRPr lang="ru-RU" b="1" dirty="0" smtClean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259632" y="1000114"/>
          <a:ext cx="6912768" cy="394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022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22" name="Рисунок 21" descr="Клип_3.jpg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28" name="Рисунок 27" descr="P1000144.JP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/>
          <a:srcRect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Наши достижения в работе с детьми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" name="Рисунок 29" descr="P1000145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email"/>
          <a:srcRect/>
          <a:stretch>
            <a:fillRect/>
          </a:stretch>
        </p:blipFill>
        <p:spPr/>
      </p:pic>
      <p:sp>
        <p:nvSpPr>
          <p:cNvPr id="31" name="TextBox 30"/>
          <p:cNvSpPr txBox="1"/>
          <p:nvPr/>
        </p:nvSpPr>
        <p:spPr>
          <a:xfrm>
            <a:off x="1214414" y="200024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спорте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5786" y="4357700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рисовании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57686" y="4357700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творчестве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86380" y="2214560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музыке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Z4KLya-q_ig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/>
          <a:srcRect/>
          <a:stretch>
            <a:fillRect/>
          </a:stretch>
        </p:blipFill>
        <p:spPr>
          <a:xfrm flipH="1">
            <a:off x="5089525" y="638175"/>
            <a:ext cx="3284538" cy="2076450"/>
          </a:xfrm>
        </p:spPr>
      </p:pic>
      <p:pic>
        <p:nvPicPr>
          <p:cNvPr id="21" name="Рисунок 20" descr="005.jpg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/>
          <a:srcRect/>
          <a:stretch>
            <a:fillRect/>
          </a:stretch>
        </p:blipFill>
        <p:spPr>
          <a:xfrm flipH="1">
            <a:off x="4162425" y="2641600"/>
            <a:ext cx="3284538" cy="2287588"/>
          </a:xfrm>
        </p:spPr>
      </p:pic>
      <p:pic>
        <p:nvPicPr>
          <p:cNvPr id="20" name="Рисунок 19" descr="Клип_4.jp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57188" y="2643188"/>
            <a:ext cx="3284537" cy="2205037"/>
          </a:xfrm>
        </p:spPr>
      </p:pic>
      <p:pic>
        <p:nvPicPr>
          <p:cNvPr id="18" name="Рисунок 17" descr="фото2.jpg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785813" y="285734"/>
            <a:ext cx="3284537" cy="2214562"/>
          </a:xfr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Наши достижения в работе с родителями</a:t>
            </a:r>
            <a:endParaRPr lang="ru-RU" sz="3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29124" y="4357700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спорте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42976" y="1857370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творчестве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2910" y="4286262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труде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29256" y="2071684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искусстве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Клип_5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10" name="Рисунок 9" descr="Клип_6.jpg"/>
          <p:cNvPicPr>
            <a:picLocks noGrp="1" noChangeAspect="1"/>
          </p:cNvPicPr>
          <p:nvPr>
            <p:ph type="pic" idx="10"/>
          </p:nvPr>
        </p:nvPicPr>
        <p:blipFill>
          <a:blip r:embed="rId3" cstate="email"/>
          <a:srcRect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1000100" y="357172"/>
            <a:ext cx="814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Достижения воспитателей в жизни детского сада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7224" y="3429006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Золушка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9256" y="3571882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Карлсон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Презентация3">
  <a:themeElements>
    <a:clrScheme name="Другая 1">
      <a:dk1>
        <a:srgbClr val="92D050"/>
      </a:dk1>
      <a:lt1>
        <a:srgbClr val="E9F5DB"/>
      </a:lt1>
      <a:dk2>
        <a:srgbClr val="00B0F0"/>
      </a:dk2>
      <a:lt2>
        <a:srgbClr val="EEECE1"/>
      </a:lt2>
      <a:accent1>
        <a:srgbClr val="79B532"/>
      </a:accent1>
      <a:accent2>
        <a:srgbClr val="F79646"/>
      </a:accent2>
      <a:accent3>
        <a:srgbClr val="E36C09"/>
      </a:accent3>
      <a:accent4>
        <a:srgbClr val="FFFF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rgbClr val="92D050"/>
    </a:dk1>
    <a:lt1>
      <a:srgbClr val="E9F5DB"/>
    </a:lt1>
    <a:dk2>
      <a:srgbClr val="00B0F0"/>
    </a:dk2>
    <a:lt2>
      <a:srgbClr val="EEECE1"/>
    </a:lt2>
    <a:accent1>
      <a:srgbClr val="79B532"/>
    </a:accent1>
    <a:accent2>
      <a:srgbClr val="F79646"/>
    </a:accent2>
    <a:accent3>
      <a:srgbClr val="E36C09"/>
    </a:accent3>
    <a:accent4>
      <a:srgbClr val="FFFF00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rgbClr val="92D050"/>
    </a:dk1>
    <a:lt1>
      <a:srgbClr val="E9F5DB"/>
    </a:lt1>
    <a:dk2>
      <a:srgbClr val="00B0F0"/>
    </a:dk2>
    <a:lt2>
      <a:srgbClr val="EEECE1"/>
    </a:lt2>
    <a:accent1>
      <a:srgbClr val="79B532"/>
    </a:accent1>
    <a:accent2>
      <a:srgbClr val="F79646"/>
    </a:accent2>
    <a:accent3>
      <a:srgbClr val="E36C09"/>
    </a:accent3>
    <a:accent4>
      <a:srgbClr val="FFFF00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Другая 1">
    <a:dk1>
      <a:srgbClr val="92D050"/>
    </a:dk1>
    <a:lt1>
      <a:srgbClr val="E9F5DB"/>
    </a:lt1>
    <a:dk2>
      <a:srgbClr val="00B0F0"/>
    </a:dk2>
    <a:lt2>
      <a:srgbClr val="EEECE1"/>
    </a:lt2>
    <a:accent1>
      <a:srgbClr val="79B532"/>
    </a:accent1>
    <a:accent2>
      <a:srgbClr val="F79646"/>
    </a:accent2>
    <a:accent3>
      <a:srgbClr val="E36C09"/>
    </a:accent3>
    <a:accent4>
      <a:srgbClr val="FFFF00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Другая 1">
    <a:dk1>
      <a:srgbClr val="92D050"/>
    </a:dk1>
    <a:lt1>
      <a:srgbClr val="E9F5DB"/>
    </a:lt1>
    <a:dk2>
      <a:srgbClr val="00B0F0"/>
    </a:dk2>
    <a:lt2>
      <a:srgbClr val="EEECE1"/>
    </a:lt2>
    <a:accent1>
      <a:srgbClr val="79B532"/>
    </a:accent1>
    <a:accent2>
      <a:srgbClr val="F79646"/>
    </a:accent2>
    <a:accent3>
      <a:srgbClr val="E36C09"/>
    </a:accent3>
    <a:accent4>
      <a:srgbClr val="FFFF00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Другая 1">
    <a:dk1>
      <a:srgbClr val="92D050"/>
    </a:dk1>
    <a:lt1>
      <a:srgbClr val="E9F5DB"/>
    </a:lt1>
    <a:dk2>
      <a:srgbClr val="00B0F0"/>
    </a:dk2>
    <a:lt2>
      <a:srgbClr val="EEECE1"/>
    </a:lt2>
    <a:accent1>
      <a:srgbClr val="79B532"/>
    </a:accent1>
    <a:accent2>
      <a:srgbClr val="F79646"/>
    </a:accent2>
    <a:accent3>
      <a:srgbClr val="E36C09"/>
    </a:accent3>
    <a:accent4>
      <a:srgbClr val="FFFF00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Другая 1">
    <a:dk1>
      <a:srgbClr val="92D050"/>
    </a:dk1>
    <a:lt1>
      <a:srgbClr val="E9F5DB"/>
    </a:lt1>
    <a:dk2>
      <a:srgbClr val="00B0F0"/>
    </a:dk2>
    <a:lt2>
      <a:srgbClr val="EEECE1"/>
    </a:lt2>
    <a:accent1>
      <a:srgbClr val="79B532"/>
    </a:accent1>
    <a:accent2>
      <a:srgbClr val="F79646"/>
    </a:accent2>
    <a:accent3>
      <a:srgbClr val="E36C09"/>
    </a:accent3>
    <a:accent4>
      <a:srgbClr val="FFFF00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Другая 1">
    <a:dk1>
      <a:srgbClr val="92D050"/>
    </a:dk1>
    <a:lt1>
      <a:srgbClr val="E9F5DB"/>
    </a:lt1>
    <a:dk2>
      <a:srgbClr val="00B0F0"/>
    </a:dk2>
    <a:lt2>
      <a:srgbClr val="EEECE1"/>
    </a:lt2>
    <a:accent1>
      <a:srgbClr val="79B532"/>
    </a:accent1>
    <a:accent2>
      <a:srgbClr val="F79646"/>
    </a:accent2>
    <a:accent3>
      <a:srgbClr val="E36C09"/>
    </a:accent3>
    <a:accent4>
      <a:srgbClr val="FFFF00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301</Words>
  <Application>Microsoft Office PowerPoint</Application>
  <PresentationFormat>Экран (16:9)</PresentationFormat>
  <Paragraphs>99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Презентация3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Оля</cp:lastModifiedBy>
  <cp:revision>28</cp:revision>
  <dcterms:created xsi:type="dcterms:W3CDTF">2014-05-18T15:11:19Z</dcterms:created>
  <dcterms:modified xsi:type="dcterms:W3CDTF">2015-10-12T16:36:15Z</dcterms:modified>
</cp:coreProperties>
</file>