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8" r:id="rId12"/>
    <p:sldId id="275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98CC3A-03F8-4F23-9DE4-F7A78CB792F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40C0D-F9CC-4190-817C-6B54EB4CAB6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класс изо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Причелина</a:t>
            </a:r>
            <a:r>
              <a:rPr lang="ru-RU" sz="2000" dirty="0" smtClean="0"/>
              <a:t> - в деревянных кровлях - (украшенная резьбой) фронтонная доска, закрывающая наружные торцы </a:t>
            </a:r>
            <a:r>
              <a:rPr lang="ru-RU" sz="2000" dirty="0" err="1" smtClean="0"/>
              <a:t>подкровельных</a:t>
            </a:r>
            <a:r>
              <a:rPr lang="ru-RU" sz="2000" dirty="0" smtClean="0"/>
              <a:t> слег.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691" y="2143116"/>
            <a:ext cx="604936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Полотенце - короткая вертикальная доска на стыке двух </a:t>
            </a:r>
            <a:r>
              <a:rPr lang="ru-RU" sz="2400" dirty="0" err="1" smtClean="0"/>
              <a:t>причелин</a:t>
            </a:r>
            <a:r>
              <a:rPr lang="ru-RU" sz="2400" dirty="0" smtClean="0"/>
              <a:t>, украшенная сквозной резьбой</a:t>
            </a:r>
            <a:r>
              <a:rPr lang="ru-RU" sz="4800" dirty="0" smtClean="0"/>
              <a:t>. 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6117" y="1785926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071546"/>
            <a:ext cx="619129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Стык тесовой крыши закрывался коньком и украшался </a:t>
            </a:r>
            <a:r>
              <a:rPr lang="ru-RU" dirty="0" err="1" smtClean="0"/>
              <a:t>охлупью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956472" cy="44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270" y="2071678"/>
            <a:ext cx="45682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Окна украшали наличниками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928801"/>
            <a:ext cx="2857521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857364"/>
            <a:ext cx="29527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Ставни в доме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00595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9" y="2928935"/>
            <a:ext cx="5239739" cy="350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37" y="2000240"/>
            <a:ext cx="4762532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Ворота тоже </a:t>
            </a:r>
            <a:r>
              <a:rPr lang="ru-RU" dirty="0" err="1" smtClean="0"/>
              <a:t>уекрашали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51140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083" y="2944398"/>
            <a:ext cx="7699759" cy="34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 в русских деревнях делали из дерева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07" y="2143116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Глянь на русскую глубинку – </a:t>
            </a:r>
          </a:p>
          <a:p>
            <a:pPr>
              <a:buNone/>
            </a:pPr>
            <a:r>
              <a:rPr lang="ru-RU" dirty="0" smtClean="0"/>
              <a:t>Все здесь тишь да благодать! </a:t>
            </a:r>
          </a:p>
          <a:p>
            <a:pPr>
              <a:buNone/>
            </a:pPr>
            <a:r>
              <a:rPr lang="ru-RU" dirty="0" smtClean="0"/>
              <a:t>Избы, бани – по старинке, </a:t>
            </a:r>
          </a:p>
          <a:p>
            <a:pPr>
              <a:buNone/>
            </a:pPr>
            <a:r>
              <a:rPr lang="ru-RU" dirty="0" smtClean="0"/>
              <a:t>До реки рукой подать.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русской избы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297" y="2357430"/>
            <a:ext cx="45720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ты мне лишний раз не говори,</a:t>
            </a:r>
          </a:p>
          <a:p>
            <a:pPr>
              <a:buNone/>
            </a:pPr>
            <a:r>
              <a:rPr lang="ru-RU" dirty="0" smtClean="0"/>
              <a:t>Что жизнь в деревне катится на убыль!</a:t>
            </a:r>
          </a:p>
          <a:p>
            <a:pPr>
              <a:buNone/>
            </a:pPr>
            <a:r>
              <a:rPr lang="ru-RU" dirty="0" smtClean="0"/>
              <a:t>Ты глянь – как будто солнышко внутри – </a:t>
            </a:r>
          </a:p>
          <a:p>
            <a:pPr>
              <a:buNone/>
            </a:pPr>
            <a:r>
              <a:rPr lang="ru-RU" dirty="0" smtClean="0"/>
              <a:t>Сосновые сияют наши срубы!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русской избы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415" y="2500306"/>
            <a:ext cx="4011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Изба – краса до верхнего венца</a:t>
            </a:r>
          </a:p>
          <a:p>
            <a:pPr>
              <a:buNone/>
            </a:pPr>
            <a:r>
              <a:rPr lang="ru-RU" dirty="0" smtClean="0"/>
              <a:t>Обласкана, ухожена с любовью,</a:t>
            </a:r>
          </a:p>
          <a:p>
            <a:pPr>
              <a:buNone/>
            </a:pPr>
            <a:r>
              <a:rPr lang="ru-RU" dirty="0" smtClean="0"/>
              <a:t>Невестою глядит из-под венца</a:t>
            </a:r>
          </a:p>
          <a:p>
            <a:pPr>
              <a:buNone/>
            </a:pPr>
            <a:r>
              <a:rPr lang="ru-RU" dirty="0" smtClean="0"/>
              <a:t>И счастью своему не верит словно.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Из какой древесины строили дома?</a:t>
            </a:r>
          </a:p>
          <a:p>
            <a:r>
              <a:rPr lang="ru-RU" sz="3600" dirty="0" smtClean="0"/>
              <a:t>(Сосна, ель, под </a:t>
            </a:r>
            <a:r>
              <a:rPr lang="ru-RU" sz="3600" dirty="0" err="1" smtClean="0"/>
              <a:t>улы</a:t>
            </a:r>
            <a:r>
              <a:rPr lang="ru-RU" sz="3600" dirty="0" smtClean="0"/>
              <a:t> забивали бабы из </a:t>
            </a:r>
            <a:r>
              <a:rPr lang="ru-RU" sz="3600" dirty="0" err="1" smtClean="0"/>
              <a:t>топляковой</a:t>
            </a:r>
            <a:r>
              <a:rPr lang="ru-RU" sz="3600" dirty="0" smtClean="0"/>
              <a:t> осины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Сруб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88" y="2786058"/>
            <a:ext cx="42259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Прямоугольной формы.</a:t>
            </a:r>
          </a:p>
          <a:p>
            <a:endParaRPr lang="ru-RU" sz="3200" dirty="0"/>
          </a:p>
          <a:p>
            <a:r>
              <a:rPr lang="ru-RU" sz="3200" dirty="0" smtClean="0"/>
              <a:t>2 способа рубки в»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обло</a:t>
            </a:r>
            <a:r>
              <a:rPr lang="ru-RU" sz="3200" dirty="0" smtClean="0"/>
              <a:t>» </a:t>
            </a:r>
          </a:p>
          <a:p>
            <a:r>
              <a:rPr lang="ru-RU" sz="3200" dirty="0" smtClean="0"/>
              <a:t>и «в лапу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Нижняя часть дома – </a:t>
            </a:r>
            <a:r>
              <a:rPr lang="ru-RU" dirty="0" err="1" smtClean="0"/>
              <a:t>подклет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2571744"/>
            <a:ext cx="4286280" cy="35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дома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0471" y="2571744"/>
            <a:ext cx="43605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Крыша дома чаще двускатная. </a:t>
            </a:r>
          </a:p>
          <a:p>
            <a:r>
              <a:rPr lang="ru-RU" sz="3200" dirty="0" smtClean="0"/>
              <a:t>Под крышей летняя комната – светлица</a:t>
            </a:r>
          </a:p>
          <a:p>
            <a:r>
              <a:rPr lang="ru-RU" sz="3200" dirty="0" smtClean="0"/>
              <a:t>Окна маленькие, чтобы сохранять тепло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 русской избы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37558"/>
            <a:ext cx="5729328" cy="42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206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Русская изба</vt:lpstr>
      <vt:lpstr>Дома в русских деревнях делали из дерева</vt:lpstr>
      <vt:lpstr>Красота русской избы</vt:lpstr>
      <vt:lpstr>Красота русской избы</vt:lpstr>
      <vt:lpstr>Подумай</vt:lpstr>
      <vt:lpstr>Сруб</vt:lpstr>
      <vt:lpstr>Нижняя часть дома – подклет.</vt:lpstr>
      <vt:lpstr>Устройство дома</vt:lpstr>
      <vt:lpstr>Украшения русской избы</vt:lpstr>
      <vt:lpstr>Причелина - в деревянных кровлях - (украшенная резьбой) фронтонная доска, закрывающая наружные торцы подкровельных слег.  </vt:lpstr>
      <vt:lpstr>Полотенце - короткая вертикальная доска на стыке двух причелин, украшенная сквозной резьбой.  </vt:lpstr>
      <vt:lpstr>Слайд 12</vt:lpstr>
      <vt:lpstr>Стык тесовой крыши закрывался коньком и украшался охлупью</vt:lpstr>
      <vt:lpstr>Окна украшали наличниками</vt:lpstr>
      <vt:lpstr>Ставни в доме</vt:lpstr>
      <vt:lpstr>Ворота тоже уекрашали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Елена</dc:creator>
  <cp:lastModifiedBy>Елена</cp:lastModifiedBy>
  <cp:revision>11</cp:revision>
  <dcterms:created xsi:type="dcterms:W3CDTF">2013-09-12T12:19:28Z</dcterms:created>
  <dcterms:modified xsi:type="dcterms:W3CDTF">2013-09-12T14:07:13Z</dcterms:modified>
</cp:coreProperties>
</file>