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3" r:id="rId6"/>
    <p:sldId id="268" r:id="rId7"/>
    <p:sldId id="266" r:id="rId8"/>
    <p:sldId id="267" r:id="rId9"/>
    <p:sldId id="261" r:id="rId10"/>
    <p:sldId id="264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94BAC-AA0B-450D-9451-868B5E9F73D3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A376D4-B716-4F22-BDC1-26754F5D358A}">
      <dgm:prSet phldrT="[Текст]" custT="1"/>
      <dgm:spPr/>
      <dgm:t>
        <a:bodyPr/>
        <a:lstStyle/>
        <a:p>
          <a:r>
            <a:rPr lang="ru-RU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вспомнил</a:t>
          </a:r>
        </a:p>
      </dgm:t>
    </dgm:pt>
    <dgm:pt modelId="{B7A8EF55-53F9-47B5-934A-4F485AF35757}" type="parTrans" cxnId="{BA50B26B-9B59-460C-BADA-DEDA34D577EC}">
      <dgm:prSet/>
      <dgm:spPr/>
      <dgm:t>
        <a:bodyPr/>
        <a:lstStyle/>
        <a:p>
          <a:endParaRPr lang="ru-RU"/>
        </a:p>
      </dgm:t>
    </dgm:pt>
    <dgm:pt modelId="{3EE720F3-F632-4168-8F2A-879C79E36BEC}" type="sibTrans" cxnId="{BA50B26B-9B59-460C-BADA-DEDA34D577EC}">
      <dgm:prSet/>
      <dgm:spPr/>
      <dgm:t>
        <a:bodyPr/>
        <a:lstStyle/>
        <a:p>
          <a:endParaRPr lang="ru-RU"/>
        </a:p>
      </dgm:t>
    </dgm:pt>
    <dgm:pt modelId="{C736B28D-2A44-4D11-90F2-C95DEE0C9D40}">
      <dgm:prSet phldrT="[Текст]"/>
      <dgm:spPr/>
      <dgm:t>
        <a:bodyPr/>
        <a:lstStyle/>
        <a:p>
          <a:r>
            <a:rPr lang="ru-RU" b="1">
              <a:solidFill>
                <a:srgbClr val="FFFF00"/>
              </a:solidFill>
            </a:rPr>
            <a:t>узнал</a:t>
          </a:r>
        </a:p>
      </dgm:t>
    </dgm:pt>
    <dgm:pt modelId="{71E75775-5572-4786-A7DC-2248C26905E2}" type="parTrans" cxnId="{E9424557-E261-4CF6-B0AF-546B348E9139}">
      <dgm:prSet/>
      <dgm:spPr/>
      <dgm:t>
        <a:bodyPr/>
        <a:lstStyle/>
        <a:p>
          <a:endParaRPr lang="ru-RU"/>
        </a:p>
      </dgm:t>
    </dgm:pt>
    <dgm:pt modelId="{E04C88B3-A371-4BC9-9ECB-9C56C41573D9}" type="sibTrans" cxnId="{E9424557-E261-4CF6-B0AF-546B348E9139}">
      <dgm:prSet/>
      <dgm:spPr/>
      <dgm:t>
        <a:bodyPr/>
        <a:lstStyle/>
        <a:p>
          <a:endParaRPr lang="ru-RU"/>
        </a:p>
      </dgm:t>
    </dgm:pt>
    <dgm:pt modelId="{0F40F599-9C0E-465A-BAAE-2566645FEC6F}">
      <dgm:prSet phldrT="[Текст]" custT="1"/>
      <dgm:spPr/>
      <dgm:t>
        <a:bodyPr/>
        <a:lstStyle/>
        <a:p>
          <a:r>
            <a:rPr lang="ru-RU" sz="8000" b="1">
              <a:solidFill>
                <a:srgbClr val="FF0000"/>
              </a:solidFill>
            </a:rPr>
            <a:t>Я</a:t>
          </a:r>
        </a:p>
      </dgm:t>
    </dgm:pt>
    <dgm:pt modelId="{6B7E3499-5D6C-414E-9CF2-688B9005DB7F}" type="parTrans" cxnId="{F12BE1AB-91E9-4A50-8553-1A846B9E0D8A}">
      <dgm:prSet/>
      <dgm:spPr/>
      <dgm:t>
        <a:bodyPr/>
        <a:lstStyle/>
        <a:p>
          <a:endParaRPr lang="ru-RU"/>
        </a:p>
      </dgm:t>
    </dgm:pt>
    <dgm:pt modelId="{AB51550B-0205-484E-A9B9-802F27675DF3}" type="sibTrans" cxnId="{F12BE1AB-91E9-4A50-8553-1A846B9E0D8A}">
      <dgm:prSet/>
      <dgm:spPr/>
      <dgm:t>
        <a:bodyPr/>
        <a:lstStyle/>
        <a:p>
          <a:endParaRPr lang="ru-RU"/>
        </a:p>
      </dgm:t>
    </dgm:pt>
    <dgm:pt modelId="{B951F86C-E694-417B-B7C4-2338F0F694FC}">
      <dgm:prSet phldrT="[Текст]"/>
      <dgm:spPr/>
      <dgm:t>
        <a:bodyPr/>
        <a:lstStyle/>
        <a:p>
          <a:r>
            <a:rPr lang="ru-RU" b="1">
              <a:solidFill>
                <a:srgbClr val="FFFF00"/>
              </a:solidFill>
            </a:rPr>
            <a:t>научился</a:t>
          </a:r>
        </a:p>
      </dgm:t>
    </dgm:pt>
    <dgm:pt modelId="{7FC81871-0594-4D75-88AE-3AA27B74AEBA}" type="parTrans" cxnId="{1623F2EB-E64B-49C9-8229-3FF3AA29B383}">
      <dgm:prSet/>
      <dgm:spPr/>
      <dgm:t>
        <a:bodyPr/>
        <a:lstStyle/>
        <a:p>
          <a:endParaRPr lang="ru-RU"/>
        </a:p>
      </dgm:t>
    </dgm:pt>
    <dgm:pt modelId="{29D36B5F-1EA9-4B59-8CA3-668E2B58055C}" type="sibTrans" cxnId="{1623F2EB-E64B-49C9-8229-3FF3AA29B383}">
      <dgm:prSet/>
      <dgm:spPr/>
      <dgm:t>
        <a:bodyPr/>
        <a:lstStyle/>
        <a:p>
          <a:endParaRPr lang="ru-RU"/>
        </a:p>
      </dgm:t>
    </dgm:pt>
    <dgm:pt modelId="{D4ABFBAD-4287-446F-8E60-0204FA68AC36}" type="pres">
      <dgm:prSet presAssocID="{E2794BAC-AA0B-450D-9451-868B5E9F73D3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5AB89C-2AD9-4CB7-B151-C01086745EF3}" type="pres">
      <dgm:prSet presAssocID="{E2794BAC-AA0B-450D-9451-868B5E9F73D3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4C19A-00B7-4B36-BB5B-B08B7CB08F6C}" type="pres">
      <dgm:prSet presAssocID="{E2794BAC-AA0B-450D-9451-868B5E9F73D3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1D85D-9290-43B8-B0D7-E42AFD7133FE}" type="pres">
      <dgm:prSet presAssocID="{E2794BAC-AA0B-450D-9451-868B5E9F73D3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EE4E9-C72F-4A42-AE0E-8DD37ADCC261}" type="pres">
      <dgm:prSet presAssocID="{E2794BAC-AA0B-450D-9451-868B5E9F73D3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424557-E261-4CF6-B0AF-546B348E9139}" srcId="{E2794BAC-AA0B-450D-9451-868B5E9F73D3}" destId="{C736B28D-2A44-4D11-90F2-C95DEE0C9D40}" srcOrd="1" destOrd="0" parTransId="{71E75775-5572-4786-A7DC-2248C26905E2}" sibTransId="{E04C88B3-A371-4BC9-9ECB-9C56C41573D9}"/>
    <dgm:cxn modelId="{1623F2EB-E64B-49C9-8229-3FF3AA29B383}" srcId="{E2794BAC-AA0B-450D-9451-868B5E9F73D3}" destId="{B951F86C-E694-417B-B7C4-2338F0F694FC}" srcOrd="3" destOrd="0" parTransId="{7FC81871-0594-4D75-88AE-3AA27B74AEBA}" sibTransId="{29D36B5F-1EA9-4B59-8CA3-668E2B58055C}"/>
    <dgm:cxn modelId="{88DF973E-77B5-4362-BF0F-14AF01D308D3}" type="presOf" srcId="{0F40F599-9C0E-465A-BAAE-2566645FEC6F}" destId="{A0B1D85D-9290-43B8-B0D7-E42AFD7133FE}" srcOrd="0" destOrd="0" presId="urn:microsoft.com/office/officeart/2005/8/layout/pyramid4"/>
    <dgm:cxn modelId="{B6F7B693-5B14-407D-831C-6DDAAE3B7D03}" type="presOf" srcId="{BFA376D4-B716-4F22-BDC1-26754F5D358A}" destId="{085AB89C-2AD9-4CB7-B151-C01086745EF3}" srcOrd="0" destOrd="0" presId="urn:microsoft.com/office/officeart/2005/8/layout/pyramid4"/>
    <dgm:cxn modelId="{BA50B26B-9B59-460C-BADA-DEDA34D577EC}" srcId="{E2794BAC-AA0B-450D-9451-868B5E9F73D3}" destId="{BFA376D4-B716-4F22-BDC1-26754F5D358A}" srcOrd="0" destOrd="0" parTransId="{B7A8EF55-53F9-47B5-934A-4F485AF35757}" sibTransId="{3EE720F3-F632-4168-8F2A-879C79E36BEC}"/>
    <dgm:cxn modelId="{F12BE1AB-91E9-4A50-8553-1A846B9E0D8A}" srcId="{E2794BAC-AA0B-450D-9451-868B5E9F73D3}" destId="{0F40F599-9C0E-465A-BAAE-2566645FEC6F}" srcOrd="2" destOrd="0" parTransId="{6B7E3499-5D6C-414E-9CF2-688B9005DB7F}" sibTransId="{AB51550B-0205-484E-A9B9-802F27675DF3}"/>
    <dgm:cxn modelId="{068A82C5-7AAE-4270-A7FA-7EE55CE211BF}" type="presOf" srcId="{B951F86C-E694-417B-B7C4-2338F0F694FC}" destId="{501EE4E9-C72F-4A42-AE0E-8DD37ADCC261}" srcOrd="0" destOrd="0" presId="urn:microsoft.com/office/officeart/2005/8/layout/pyramid4"/>
    <dgm:cxn modelId="{CD713BD1-06C1-467B-A24F-2B0223DF4FAF}" type="presOf" srcId="{C736B28D-2A44-4D11-90F2-C95DEE0C9D40}" destId="{AC54C19A-00B7-4B36-BB5B-B08B7CB08F6C}" srcOrd="0" destOrd="0" presId="urn:microsoft.com/office/officeart/2005/8/layout/pyramid4"/>
    <dgm:cxn modelId="{70945189-92A8-4B7E-A3A2-E22B36F63354}" type="presOf" srcId="{E2794BAC-AA0B-450D-9451-868B5E9F73D3}" destId="{D4ABFBAD-4287-446F-8E60-0204FA68AC36}" srcOrd="0" destOrd="0" presId="urn:microsoft.com/office/officeart/2005/8/layout/pyramid4"/>
    <dgm:cxn modelId="{42B985B9-ADC4-4BB6-81E3-58D9591B77E7}" type="presParOf" srcId="{D4ABFBAD-4287-446F-8E60-0204FA68AC36}" destId="{085AB89C-2AD9-4CB7-B151-C01086745EF3}" srcOrd="0" destOrd="0" presId="urn:microsoft.com/office/officeart/2005/8/layout/pyramid4"/>
    <dgm:cxn modelId="{BDF2D406-D131-4CC6-B1A5-E59AA6AE9E6B}" type="presParOf" srcId="{D4ABFBAD-4287-446F-8E60-0204FA68AC36}" destId="{AC54C19A-00B7-4B36-BB5B-B08B7CB08F6C}" srcOrd="1" destOrd="0" presId="urn:microsoft.com/office/officeart/2005/8/layout/pyramid4"/>
    <dgm:cxn modelId="{0FD04E17-C352-4D05-BCDB-381FC44418F1}" type="presParOf" srcId="{D4ABFBAD-4287-446F-8E60-0204FA68AC36}" destId="{A0B1D85D-9290-43B8-B0D7-E42AFD7133FE}" srcOrd="2" destOrd="0" presId="urn:microsoft.com/office/officeart/2005/8/layout/pyramid4"/>
    <dgm:cxn modelId="{F8D40740-99F3-4542-9A82-3A8140635698}" type="presParOf" srcId="{D4ABFBAD-4287-446F-8E60-0204FA68AC36}" destId="{501EE4E9-C72F-4A42-AE0E-8DD37ADCC261}" srcOrd="3" destOrd="0" presId="urn:microsoft.com/office/officeart/2005/8/layout/pyramid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73F5-0400-476A-B0B9-1B8E941EEF4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BEB2-A5B8-4752-985A-DD08B7322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73F5-0400-476A-B0B9-1B8E941EEF4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BEB2-A5B8-4752-985A-DD08B7322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73F5-0400-476A-B0B9-1B8E941EEF4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BEB2-A5B8-4752-985A-DD08B7322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73F5-0400-476A-B0B9-1B8E941EEF4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BEB2-A5B8-4752-985A-DD08B7322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73F5-0400-476A-B0B9-1B8E941EEF4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BEB2-A5B8-4752-985A-DD08B7322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73F5-0400-476A-B0B9-1B8E941EEF4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BEB2-A5B8-4752-985A-DD08B7322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73F5-0400-476A-B0B9-1B8E941EEF4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BEB2-A5B8-4752-985A-DD08B7322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73F5-0400-476A-B0B9-1B8E941EEF4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BEB2-A5B8-4752-985A-DD08B7322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73F5-0400-476A-B0B9-1B8E941EEF4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BEB2-A5B8-4752-985A-DD08B7322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73F5-0400-476A-B0B9-1B8E941EEF4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BEB2-A5B8-4752-985A-DD08B7322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73F5-0400-476A-B0B9-1B8E941EEF4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BEB2-A5B8-4752-985A-DD08B7322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373F5-0400-476A-B0B9-1B8E941EEF4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BEB2-A5B8-4752-985A-DD08B7322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470025"/>
          </a:xfrm>
        </p:spPr>
        <p:txBody>
          <a:bodyPr/>
          <a:lstStyle/>
          <a:p>
            <a:pPr algn="r"/>
            <a:r>
              <a:rPr lang="ru-RU" sz="55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Математика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2357430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1 класс</a:t>
            </a:r>
            <a:endParaRPr lang="ru-RU" dirty="0"/>
          </a:p>
        </p:txBody>
      </p:sp>
      <p:pic>
        <p:nvPicPr>
          <p:cNvPr id="14346" name="Picture 10" descr="http://dtc-academy.ru/wp-content/uploads/2012/07/zm1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714620"/>
            <a:ext cx="4143404" cy="3274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1263" y="3525838"/>
            <a:ext cx="6711950" cy="1036637"/>
            <a:chOff x="2480" y="2057"/>
            <a:chExt cx="12064" cy="2420"/>
          </a:xfrm>
        </p:grpSpPr>
        <p:sp>
          <p:nvSpPr>
            <p:cNvPr id="6147" name="WordArt 3"/>
            <p:cNvSpPr>
              <a:spLocks noChangeArrowheads="1" noChangeShapeType="1" noTextEdit="1"/>
            </p:cNvSpPr>
            <p:nvPr/>
          </p:nvSpPr>
          <p:spPr bwMode="auto">
            <a:xfrm>
              <a:off x="5738" y="2057"/>
              <a:ext cx="8806" cy="24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- больше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80" y="2740"/>
              <a:ext cx="1800" cy="1620"/>
              <a:chOff x="2480" y="2740"/>
              <a:chExt cx="1800" cy="1620"/>
            </a:xfrm>
          </p:grpSpPr>
          <p:sp>
            <p:nvSpPr>
              <p:cNvPr id="6149" name="Line 5"/>
              <p:cNvSpPr>
                <a:spLocks noChangeShapeType="1"/>
              </p:cNvSpPr>
              <p:nvPr/>
            </p:nvSpPr>
            <p:spPr bwMode="auto">
              <a:xfrm>
                <a:off x="2640" y="2740"/>
                <a:ext cx="1620" cy="90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0" name="Line 6"/>
              <p:cNvSpPr>
                <a:spLocks noChangeShapeType="1"/>
              </p:cNvSpPr>
              <p:nvPr/>
            </p:nvSpPr>
            <p:spPr bwMode="auto">
              <a:xfrm flipV="1">
                <a:off x="2480" y="3640"/>
                <a:ext cx="1800" cy="72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035050" y="5294313"/>
            <a:ext cx="7097713" cy="836612"/>
            <a:chOff x="2754" y="7980"/>
            <a:chExt cx="12046" cy="1679"/>
          </a:xfrm>
        </p:grpSpPr>
        <p:sp>
          <p:nvSpPr>
            <p:cNvPr id="615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994" y="7980"/>
              <a:ext cx="8806" cy="16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- меньше</a:t>
              </a:r>
            </a:p>
          </p:txBody>
        </p:sp>
        <p:grpSp>
          <p:nvGrpSpPr>
            <p:cNvPr id="5" name="Group 9"/>
            <p:cNvGrpSpPr>
              <a:grpSpLocks/>
            </p:cNvGrpSpPr>
            <p:nvPr/>
          </p:nvGrpSpPr>
          <p:grpSpPr bwMode="auto">
            <a:xfrm flipH="1">
              <a:off x="2754" y="8001"/>
              <a:ext cx="1800" cy="1620"/>
              <a:chOff x="2480" y="2740"/>
              <a:chExt cx="1800" cy="1620"/>
            </a:xfrm>
          </p:grpSpPr>
          <p:sp>
            <p:nvSpPr>
              <p:cNvPr id="6154" name="Line 10"/>
              <p:cNvSpPr>
                <a:spLocks noChangeShapeType="1"/>
              </p:cNvSpPr>
              <p:nvPr/>
            </p:nvSpPr>
            <p:spPr bwMode="auto">
              <a:xfrm>
                <a:off x="2640" y="2740"/>
                <a:ext cx="1620" cy="90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Line 11"/>
              <p:cNvSpPr>
                <a:spLocks noChangeShapeType="1"/>
              </p:cNvSpPr>
              <p:nvPr/>
            </p:nvSpPr>
            <p:spPr bwMode="auto">
              <a:xfrm flipV="1">
                <a:off x="2480" y="3640"/>
                <a:ext cx="1800" cy="72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6250"/>
            <a:ext cx="8080375" cy="19970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47813" y="620713"/>
            <a:ext cx="5519737" cy="246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93925" y="844550"/>
            <a:ext cx="1438275" cy="1254125"/>
            <a:chOff x="2274" y="3592"/>
            <a:chExt cx="855" cy="1047"/>
          </a:xfrm>
        </p:grpSpPr>
        <p:pic>
          <p:nvPicPr>
            <p:cNvPr id="9220" name="Picture 4" descr="Дерево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74" y="3592"/>
              <a:ext cx="348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5" descr="Дерево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1" y="4194"/>
              <a:ext cx="348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767263" y="850900"/>
            <a:ext cx="1697037" cy="1241425"/>
            <a:chOff x="3804" y="3597"/>
            <a:chExt cx="1010" cy="1036"/>
          </a:xfrm>
        </p:grpSpPr>
        <p:pic>
          <p:nvPicPr>
            <p:cNvPr id="9223" name="Picture 7" descr="Желудь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04" y="3597"/>
              <a:ext cx="284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8" descr="Желудь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21" y="4014"/>
              <a:ext cx="284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9" descr="Желудь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30" y="3630"/>
              <a:ext cx="284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051050" y="754063"/>
            <a:ext cx="4546600" cy="2222500"/>
            <a:chOff x="3053" y="2173"/>
            <a:chExt cx="2704" cy="1856"/>
          </a:xfrm>
        </p:grpSpPr>
        <p:sp>
          <p:nvSpPr>
            <p:cNvPr id="9227" name="AutoShape 11"/>
            <p:cNvSpPr>
              <a:spLocks noChangeArrowheads="1"/>
            </p:cNvSpPr>
            <p:nvPr/>
          </p:nvSpPr>
          <p:spPr bwMode="auto">
            <a:xfrm>
              <a:off x="3053" y="2173"/>
              <a:ext cx="1161" cy="123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>
              <a:off x="3634" y="3421"/>
              <a:ext cx="1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AutoShape 13"/>
            <p:cNvSpPr>
              <a:spLocks noChangeArrowheads="1"/>
            </p:cNvSpPr>
            <p:nvPr/>
          </p:nvSpPr>
          <p:spPr bwMode="auto">
            <a:xfrm>
              <a:off x="4596" y="2185"/>
              <a:ext cx="1161" cy="123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5177" y="3433"/>
              <a:ext cx="1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3405" y="3615"/>
              <a:ext cx="426" cy="41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4980" y="3600"/>
              <a:ext cx="426" cy="41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Rectangle 17"/>
            <p:cNvSpPr>
              <a:spLocks noChangeArrowheads="1"/>
            </p:cNvSpPr>
            <p:nvPr/>
          </p:nvSpPr>
          <p:spPr bwMode="auto">
            <a:xfrm>
              <a:off x="4215" y="3585"/>
              <a:ext cx="426" cy="41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646363" y="828675"/>
            <a:ext cx="3338512" cy="2112963"/>
            <a:chOff x="1667" y="522"/>
            <a:chExt cx="2103" cy="1331"/>
          </a:xfrm>
        </p:grpSpPr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1667" y="635"/>
              <a:ext cx="1358" cy="73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2" y="45"/>
                </a:cxn>
                <a:cxn ang="0">
                  <a:pos x="232" y="0"/>
                </a:cxn>
                <a:cxn ang="0">
                  <a:pos x="1042" y="30"/>
                </a:cxn>
                <a:cxn ang="0">
                  <a:pos x="1192" y="75"/>
                </a:cxn>
                <a:cxn ang="0">
                  <a:pos x="1282" y="97"/>
                </a:cxn>
              </a:cxnLst>
              <a:rect l="0" t="0" r="r" b="b"/>
              <a:pathLst>
                <a:path w="1282" h="97">
                  <a:moveTo>
                    <a:pt x="0" y="52"/>
                  </a:moveTo>
                  <a:cubicBezTo>
                    <a:pt x="27" y="50"/>
                    <a:pt x="55" y="50"/>
                    <a:pt x="82" y="45"/>
                  </a:cubicBezTo>
                  <a:cubicBezTo>
                    <a:pt x="131" y="36"/>
                    <a:pt x="182" y="12"/>
                    <a:pt x="232" y="0"/>
                  </a:cubicBezTo>
                  <a:cubicBezTo>
                    <a:pt x="642" y="5"/>
                    <a:pt x="735" y="13"/>
                    <a:pt x="1042" y="30"/>
                  </a:cubicBezTo>
                  <a:cubicBezTo>
                    <a:pt x="1092" y="45"/>
                    <a:pt x="1143" y="59"/>
                    <a:pt x="1192" y="75"/>
                  </a:cubicBezTo>
                  <a:cubicBezTo>
                    <a:pt x="1221" y="85"/>
                    <a:pt x="1282" y="97"/>
                    <a:pt x="1282" y="97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2230" y="1020"/>
              <a:ext cx="1243" cy="95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165" y="30"/>
                </a:cxn>
                <a:cxn ang="0">
                  <a:pos x="278" y="0"/>
                </a:cxn>
                <a:cxn ang="0">
                  <a:pos x="990" y="22"/>
                </a:cxn>
                <a:cxn ang="0">
                  <a:pos x="1103" y="82"/>
                </a:cxn>
                <a:cxn ang="0">
                  <a:pos x="1125" y="97"/>
                </a:cxn>
                <a:cxn ang="0">
                  <a:pos x="1170" y="120"/>
                </a:cxn>
              </a:cxnLst>
              <a:rect l="0" t="0" r="r" b="b"/>
              <a:pathLst>
                <a:path w="1173" h="127">
                  <a:moveTo>
                    <a:pt x="0" y="127"/>
                  </a:moveTo>
                  <a:cubicBezTo>
                    <a:pt x="59" y="113"/>
                    <a:pt x="114" y="65"/>
                    <a:pt x="165" y="30"/>
                  </a:cubicBezTo>
                  <a:cubicBezTo>
                    <a:pt x="182" y="18"/>
                    <a:pt x="254" y="6"/>
                    <a:pt x="278" y="0"/>
                  </a:cubicBezTo>
                  <a:cubicBezTo>
                    <a:pt x="712" y="5"/>
                    <a:pt x="702" y="7"/>
                    <a:pt x="990" y="22"/>
                  </a:cubicBezTo>
                  <a:cubicBezTo>
                    <a:pt x="1032" y="37"/>
                    <a:pt x="1061" y="69"/>
                    <a:pt x="1103" y="82"/>
                  </a:cubicBezTo>
                  <a:cubicBezTo>
                    <a:pt x="1110" y="87"/>
                    <a:pt x="1117" y="93"/>
                    <a:pt x="1125" y="97"/>
                  </a:cubicBezTo>
                  <a:cubicBezTo>
                    <a:pt x="1173" y="118"/>
                    <a:pt x="1170" y="95"/>
                    <a:pt x="1170" y="12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2977" y="522"/>
              <a:ext cx="793" cy="797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60" y="75"/>
                </a:cxn>
                <a:cxn ang="0">
                  <a:pos x="90" y="7"/>
                </a:cxn>
                <a:cxn ang="0">
                  <a:pos x="113" y="0"/>
                </a:cxn>
                <a:cxn ang="0">
                  <a:pos x="270" y="7"/>
                </a:cxn>
                <a:cxn ang="0">
                  <a:pos x="315" y="45"/>
                </a:cxn>
                <a:cxn ang="0">
                  <a:pos x="405" y="195"/>
                </a:cxn>
                <a:cxn ang="0">
                  <a:pos x="555" y="375"/>
                </a:cxn>
                <a:cxn ang="0">
                  <a:pos x="615" y="382"/>
                </a:cxn>
                <a:cxn ang="0">
                  <a:pos x="690" y="412"/>
                </a:cxn>
                <a:cxn ang="0">
                  <a:pos x="720" y="577"/>
                </a:cxn>
                <a:cxn ang="0">
                  <a:pos x="743" y="832"/>
                </a:cxn>
                <a:cxn ang="0">
                  <a:pos x="735" y="975"/>
                </a:cxn>
                <a:cxn ang="0">
                  <a:pos x="690" y="1005"/>
                </a:cxn>
                <a:cxn ang="0">
                  <a:pos x="570" y="1057"/>
                </a:cxn>
                <a:cxn ang="0">
                  <a:pos x="383" y="1050"/>
                </a:cxn>
                <a:cxn ang="0">
                  <a:pos x="345" y="1020"/>
                </a:cxn>
                <a:cxn ang="0">
                  <a:pos x="263" y="930"/>
                </a:cxn>
                <a:cxn ang="0">
                  <a:pos x="173" y="810"/>
                </a:cxn>
                <a:cxn ang="0">
                  <a:pos x="128" y="765"/>
                </a:cxn>
                <a:cxn ang="0">
                  <a:pos x="90" y="697"/>
                </a:cxn>
                <a:cxn ang="0">
                  <a:pos x="75" y="652"/>
                </a:cxn>
                <a:cxn ang="0">
                  <a:pos x="45" y="607"/>
                </a:cxn>
                <a:cxn ang="0">
                  <a:pos x="0" y="382"/>
                </a:cxn>
                <a:cxn ang="0">
                  <a:pos x="8" y="150"/>
                </a:cxn>
                <a:cxn ang="0">
                  <a:pos x="23" y="127"/>
                </a:cxn>
                <a:cxn ang="0">
                  <a:pos x="23" y="120"/>
                </a:cxn>
              </a:cxnLst>
              <a:rect l="0" t="0" r="r" b="b"/>
              <a:pathLst>
                <a:path w="749" h="1057">
                  <a:moveTo>
                    <a:pt x="0" y="157"/>
                  </a:moveTo>
                  <a:cubicBezTo>
                    <a:pt x="13" y="121"/>
                    <a:pt x="29" y="96"/>
                    <a:pt x="60" y="75"/>
                  </a:cubicBezTo>
                  <a:cubicBezTo>
                    <a:pt x="67" y="65"/>
                    <a:pt x="86" y="11"/>
                    <a:pt x="90" y="7"/>
                  </a:cubicBezTo>
                  <a:cubicBezTo>
                    <a:pt x="96" y="1"/>
                    <a:pt x="105" y="2"/>
                    <a:pt x="113" y="0"/>
                  </a:cubicBezTo>
                  <a:cubicBezTo>
                    <a:pt x="165" y="2"/>
                    <a:pt x="218" y="1"/>
                    <a:pt x="270" y="7"/>
                  </a:cubicBezTo>
                  <a:cubicBezTo>
                    <a:pt x="283" y="9"/>
                    <a:pt x="309" y="38"/>
                    <a:pt x="315" y="45"/>
                  </a:cubicBezTo>
                  <a:cubicBezTo>
                    <a:pt x="356" y="95"/>
                    <a:pt x="347" y="155"/>
                    <a:pt x="405" y="195"/>
                  </a:cubicBezTo>
                  <a:cubicBezTo>
                    <a:pt x="437" y="282"/>
                    <a:pt x="481" y="324"/>
                    <a:pt x="555" y="375"/>
                  </a:cubicBezTo>
                  <a:cubicBezTo>
                    <a:pt x="572" y="386"/>
                    <a:pt x="595" y="380"/>
                    <a:pt x="615" y="382"/>
                  </a:cubicBezTo>
                  <a:cubicBezTo>
                    <a:pt x="644" y="390"/>
                    <a:pt x="665" y="395"/>
                    <a:pt x="690" y="412"/>
                  </a:cubicBezTo>
                  <a:cubicBezTo>
                    <a:pt x="708" y="467"/>
                    <a:pt x="709" y="520"/>
                    <a:pt x="720" y="577"/>
                  </a:cubicBezTo>
                  <a:cubicBezTo>
                    <a:pt x="725" y="668"/>
                    <a:pt x="728" y="745"/>
                    <a:pt x="743" y="832"/>
                  </a:cubicBezTo>
                  <a:cubicBezTo>
                    <a:pt x="740" y="880"/>
                    <a:pt x="749" y="929"/>
                    <a:pt x="735" y="975"/>
                  </a:cubicBezTo>
                  <a:cubicBezTo>
                    <a:pt x="730" y="992"/>
                    <a:pt x="705" y="995"/>
                    <a:pt x="690" y="1005"/>
                  </a:cubicBezTo>
                  <a:cubicBezTo>
                    <a:pt x="650" y="1032"/>
                    <a:pt x="617" y="1046"/>
                    <a:pt x="570" y="1057"/>
                  </a:cubicBezTo>
                  <a:cubicBezTo>
                    <a:pt x="508" y="1055"/>
                    <a:pt x="445" y="1054"/>
                    <a:pt x="383" y="1050"/>
                  </a:cubicBezTo>
                  <a:cubicBezTo>
                    <a:pt x="354" y="1048"/>
                    <a:pt x="362" y="1039"/>
                    <a:pt x="345" y="1020"/>
                  </a:cubicBezTo>
                  <a:cubicBezTo>
                    <a:pt x="317" y="989"/>
                    <a:pt x="289" y="962"/>
                    <a:pt x="263" y="930"/>
                  </a:cubicBezTo>
                  <a:cubicBezTo>
                    <a:pt x="231" y="891"/>
                    <a:pt x="201" y="852"/>
                    <a:pt x="173" y="810"/>
                  </a:cubicBezTo>
                  <a:cubicBezTo>
                    <a:pt x="161" y="792"/>
                    <a:pt x="128" y="765"/>
                    <a:pt x="128" y="765"/>
                  </a:cubicBezTo>
                  <a:cubicBezTo>
                    <a:pt x="119" y="740"/>
                    <a:pt x="90" y="697"/>
                    <a:pt x="90" y="697"/>
                  </a:cubicBezTo>
                  <a:cubicBezTo>
                    <a:pt x="85" y="682"/>
                    <a:pt x="80" y="667"/>
                    <a:pt x="75" y="652"/>
                  </a:cubicBezTo>
                  <a:cubicBezTo>
                    <a:pt x="69" y="635"/>
                    <a:pt x="45" y="607"/>
                    <a:pt x="45" y="607"/>
                  </a:cubicBezTo>
                  <a:cubicBezTo>
                    <a:pt x="20" y="533"/>
                    <a:pt x="16" y="458"/>
                    <a:pt x="0" y="382"/>
                  </a:cubicBezTo>
                  <a:cubicBezTo>
                    <a:pt x="3" y="305"/>
                    <a:pt x="1" y="227"/>
                    <a:pt x="8" y="150"/>
                  </a:cubicBezTo>
                  <a:cubicBezTo>
                    <a:pt x="9" y="141"/>
                    <a:pt x="19" y="135"/>
                    <a:pt x="23" y="127"/>
                  </a:cubicBezTo>
                  <a:cubicBezTo>
                    <a:pt x="24" y="125"/>
                    <a:pt x="23" y="122"/>
                    <a:pt x="23" y="12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757" y="1584"/>
              <a:ext cx="219" cy="2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9239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468" y="1564"/>
              <a:ext cx="219" cy="2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3</a:t>
              </a:r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614" y="1552"/>
              <a:ext cx="292" cy="257"/>
              <a:chOff x="8460" y="8200"/>
              <a:chExt cx="1212" cy="1278"/>
            </a:xfrm>
          </p:grpSpPr>
          <p:sp>
            <p:nvSpPr>
              <p:cNvPr id="9241" name="Line 25"/>
              <p:cNvSpPr>
                <a:spLocks noChangeShapeType="1"/>
              </p:cNvSpPr>
              <p:nvPr/>
            </p:nvSpPr>
            <p:spPr bwMode="auto">
              <a:xfrm flipH="1">
                <a:off x="8514" y="8200"/>
                <a:ext cx="1146" cy="701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2" name="Line 26"/>
              <p:cNvSpPr>
                <a:spLocks noChangeShapeType="1"/>
              </p:cNvSpPr>
              <p:nvPr/>
            </p:nvSpPr>
            <p:spPr bwMode="auto">
              <a:xfrm flipH="1" flipV="1">
                <a:off x="8460" y="8880"/>
                <a:ext cx="1212" cy="598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699000" y="3490913"/>
            <a:ext cx="1741488" cy="1349375"/>
            <a:chOff x="7461" y="3562"/>
            <a:chExt cx="1034" cy="1056"/>
          </a:xfrm>
        </p:grpSpPr>
        <p:pic>
          <p:nvPicPr>
            <p:cNvPr id="9244" name="Picture 28" descr="Бабочка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79" y="3562"/>
              <a:ext cx="440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5" name="Picture 29" descr="Бабочка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55" y="3600"/>
              <a:ext cx="440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6" name="Picture 30" descr="Бабочка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61" y="4194"/>
              <a:ext cx="440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7" name="Picture 31" descr="Бабочка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01" y="4194"/>
              <a:ext cx="440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2125663" y="3440113"/>
            <a:ext cx="1606550" cy="1379537"/>
            <a:chOff x="5934" y="3522"/>
            <a:chExt cx="954" cy="1080"/>
          </a:xfrm>
        </p:grpSpPr>
        <p:pic>
          <p:nvPicPr>
            <p:cNvPr id="9249" name="Picture 33" descr="Подсолнечник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34" y="3522"/>
              <a:ext cx="348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0" name="Picture 34" descr="Подсолнечник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95" y="3582"/>
              <a:ext cx="348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1" name="Picture 35" descr="Подсолнечник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04" y="3894"/>
              <a:ext cx="348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2" name="Picture 36" descr="Подсолнечник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70" y="4269"/>
              <a:ext cx="348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3" name="Picture 37" descr="Подсолнечник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40" y="4245"/>
              <a:ext cx="348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1978025" y="3349625"/>
            <a:ext cx="1957388" cy="15795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2957513" y="4945063"/>
            <a:ext cx="1587" cy="2397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6" name="AutoShape 40"/>
          <p:cNvSpPr>
            <a:spLocks noChangeArrowheads="1"/>
          </p:cNvSpPr>
          <p:nvPr/>
        </p:nvSpPr>
        <p:spPr bwMode="auto">
          <a:xfrm>
            <a:off x="4578350" y="3365500"/>
            <a:ext cx="1957388" cy="15795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>
            <a:off x="5557838" y="4959350"/>
            <a:ext cx="1587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2571750" y="5192713"/>
            <a:ext cx="717550" cy="528637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5226050" y="5173663"/>
            <a:ext cx="717550" cy="528637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3937000" y="5154613"/>
            <a:ext cx="717550" cy="5286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1589088" y="3281363"/>
            <a:ext cx="5530850" cy="2633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117725" y="3289300"/>
            <a:ext cx="3644900" cy="2397125"/>
            <a:chOff x="1334" y="2072"/>
            <a:chExt cx="2296" cy="1510"/>
          </a:xfrm>
        </p:grpSpPr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1608" y="2072"/>
              <a:ext cx="2022" cy="176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315" y="135"/>
                </a:cxn>
                <a:cxn ang="0">
                  <a:pos x="450" y="112"/>
                </a:cxn>
                <a:cxn ang="0">
                  <a:pos x="1702" y="157"/>
                </a:cxn>
                <a:cxn ang="0">
                  <a:pos x="1770" y="187"/>
                </a:cxn>
                <a:cxn ang="0">
                  <a:pos x="1882" y="255"/>
                </a:cxn>
                <a:cxn ang="0">
                  <a:pos x="1905" y="285"/>
                </a:cxn>
              </a:cxnLst>
              <a:rect l="0" t="0" r="r" b="b"/>
              <a:pathLst>
                <a:path w="1905" h="285">
                  <a:moveTo>
                    <a:pt x="0" y="210"/>
                  </a:moveTo>
                  <a:cubicBezTo>
                    <a:pt x="108" y="196"/>
                    <a:pt x="208" y="152"/>
                    <a:pt x="315" y="135"/>
                  </a:cubicBezTo>
                  <a:cubicBezTo>
                    <a:pt x="361" y="118"/>
                    <a:pt x="399" y="117"/>
                    <a:pt x="450" y="112"/>
                  </a:cubicBezTo>
                  <a:cubicBezTo>
                    <a:pt x="928" y="0"/>
                    <a:pt x="1273" y="126"/>
                    <a:pt x="1702" y="157"/>
                  </a:cubicBezTo>
                  <a:cubicBezTo>
                    <a:pt x="1727" y="166"/>
                    <a:pt x="1745" y="179"/>
                    <a:pt x="1770" y="187"/>
                  </a:cubicBezTo>
                  <a:cubicBezTo>
                    <a:pt x="1807" y="212"/>
                    <a:pt x="1845" y="230"/>
                    <a:pt x="1882" y="255"/>
                  </a:cubicBezTo>
                  <a:cubicBezTo>
                    <a:pt x="1899" y="280"/>
                    <a:pt x="1891" y="271"/>
                    <a:pt x="1905" y="285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2253" y="2218"/>
              <a:ext cx="764" cy="6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203" y="38"/>
                </a:cxn>
                <a:cxn ang="0">
                  <a:pos x="330" y="0"/>
                </a:cxn>
                <a:cxn ang="0">
                  <a:pos x="660" y="23"/>
                </a:cxn>
                <a:cxn ang="0">
                  <a:pos x="705" y="45"/>
                </a:cxn>
                <a:cxn ang="0">
                  <a:pos x="720" y="68"/>
                </a:cxn>
              </a:cxnLst>
              <a:rect l="0" t="0" r="r" b="b"/>
              <a:pathLst>
                <a:path w="720" h="75">
                  <a:moveTo>
                    <a:pt x="0" y="75"/>
                  </a:moveTo>
                  <a:cubicBezTo>
                    <a:pt x="71" y="58"/>
                    <a:pt x="129" y="44"/>
                    <a:pt x="203" y="38"/>
                  </a:cubicBezTo>
                  <a:cubicBezTo>
                    <a:pt x="245" y="23"/>
                    <a:pt x="288" y="15"/>
                    <a:pt x="330" y="0"/>
                  </a:cubicBezTo>
                  <a:cubicBezTo>
                    <a:pt x="468" y="5"/>
                    <a:pt x="539" y="10"/>
                    <a:pt x="660" y="23"/>
                  </a:cubicBezTo>
                  <a:cubicBezTo>
                    <a:pt x="679" y="29"/>
                    <a:pt x="690" y="30"/>
                    <a:pt x="705" y="45"/>
                  </a:cubicBezTo>
                  <a:cubicBezTo>
                    <a:pt x="711" y="52"/>
                    <a:pt x="720" y="68"/>
                    <a:pt x="720" y="68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65" name="Freeform 49"/>
            <p:cNvSpPr>
              <a:spLocks/>
            </p:cNvSpPr>
            <p:nvPr/>
          </p:nvSpPr>
          <p:spPr bwMode="auto">
            <a:xfrm>
              <a:off x="1934" y="2515"/>
              <a:ext cx="1688" cy="222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350" y="51"/>
                </a:cxn>
                <a:cxn ang="0">
                  <a:pos x="1433" y="81"/>
                </a:cxn>
                <a:cxn ang="0">
                  <a:pos x="1478" y="111"/>
                </a:cxn>
                <a:cxn ang="0">
                  <a:pos x="1575" y="194"/>
                </a:cxn>
                <a:cxn ang="0">
                  <a:pos x="1583" y="276"/>
                </a:cxn>
              </a:cxnLst>
              <a:rect l="0" t="0" r="r" b="b"/>
              <a:pathLst>
                <a:path w="1590" h="276">
                  <a:moveTo>
                    <a:pt x="0" y="29"/>
                  </a:moveTo>
                  <a:cubicBezTo>
                    <a:pt x="402" y="31"/>
                    <a:pt x="909" y="0"/>
                    <a:pt x="1350" y="51"/>
                  </a:cubicBezTo>
                  <a:cubicBezTo>
                    <a:pt x="1379" y="61"/>
                    <a:pt x="1403" y="74"/>
                    <a:pt x="1433" y="81"/>
                  </a:cubicBezTo>
                  <a:cubicBezTo>
                    <a:pt x="1448" y="91"/>
                    <a:pt x="1468" y="96"/>
                    <a:pt x="1478" y="111"/>
                  </a:cubicBezTo>
                  <a:cubicBezTo>
                    <a:pt x="1506" y="153"/>
                    <a:pt x="1526" y="176"/>
                    <a:pt x="1575" y="194"/>
                  </a:cubicBezTo>
                  <a:cubicBezTo>
                    <a:pt x="1590" y="235"/>
                    <a:pt x="1583" y="208"/>
                    <a:pt x="1583" y="276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2229" y="2662"/>
              <a:ext cx="822" cy="117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67" y="93"/>
                </a:cxn>
                <a:cxn ang="0">
                  <a:pos x="255" y="48"/>
                </a:cxn>
                <a:cxn ang="0">
                  <a:pos x="690" y="41"/>
                </a:cxn>
                <a:cxn ang="0">
                  <a:pos x="772" y="63"/>
                </a:cxn>
              </a:cxnLst>
              <a:rect l="0" t="0" r="r" b="b"/>
              <a:pathLst>
                <a:path w="774" h="146">
                  <a:moveTo>
                    <a:pt x="0" y="146"/>
                  </a:moveTo>
                  <a:cubicBezTo>
                    <a:pt x="24" y="130"/>
                    <a:pt x="41" y="106"/>
                    <a:pt x="67" y="93"/>
                  </a:cubicBezTo>
                  <a:cubicBezTo>
                    <a:pt x="131" y="62"/>
                    <a:pt x="183" y="54"/>
                    <a:pt x="255" y="48"/>
                  </a:cubicBezTo>
                  <a:cubicBezTo>
                    <a:pt x="405" y="0"/>
                    <a:pt x="455" y="36"/>
                    <a:pt x="690" y="41"/>
                  </a:cubicBezTo>
                  <a:cubicBezTo>
                    <a:pt x="774" y="56"/>
                    <a:pt x="772" y="28"/>
                    <a:pt x="772" y="63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67" name="Freeform 51"/>
            <p:cNvSpPr>
              <a:spLocks/>
            </p:cNvSpPr>
            <p:nvPr/>
          </p:nvSpPr>
          <p:spPr bwMode="auto">
            <a:xfrm>
              <a:off x="1334" y="2157"/>
              <a:ext cx="1094" cy="898"/>
            </a:xfrm>
            <a:custGeom>
              <a:avLst/>
              <a:gdLst/>
              <a:ahLst/>
              <a:cxnLst>
                <a:cxn ang="0">
                  <a:pos x="123" y="465"/>
                </a:cxn>
                <a:cxn ang="0">
                  <a:pos x="48" y="383"/>
                </a:cxn>
                <a:cxn ang="0">
                  <a:pos x="18" y="338"/>
                </a:cxn>
                <a:cxn ang="0">
                  <a:pos x="3" y="293"/>
                </a:cxn>
                <a:cxn ang="0">
                  <a:pos x="10" y="120"/>
                </a:cxn>
                <a:cxn ang="0">
                  <a:pos x="108" y="0"/>
                </a:cxn>
                <a:cxn ang="0">
                  <a:pos x="693" y="30"/>
                </a:cxn>
                <a:cxn ang="0">
                  <a:pos x="850" y="105"/>
                </a:cxn>
                <a:cxn ang="0">
                  <a:pos x="895" y="195"/>
                </a:cxn>
                <a:cxn ang="0">
                  <a:pos x="948" y="308"/>
                </a:cxn>
                <a:cxn ang="0">
                  <a:pos x="970" y="458"/>
                </a:cxn>
                <a:cxn ang="0">
                  <a:pos x="1023" y="630"/>
                </a:cxn>
                <a:cxn ang="0">
                  <a:pos x="1030" y="675"/>
                </a:cxn>
                <a:cxn ang="0">
                  <a:pos x="1023" y="1020"/>
                </a:cxn>
                <a:cxn ang="0">
                  <a:pos x="993" y="1073"/>
                </a:cxn>
                <a:cxn ang="0">
                  <a:pos x="895" y="1103"/>
                </a:cxn>
                <a:cxn ang="0">
                  <a:pos x="550" y="1080"/>
                </a:cxn>
                <a:cxn ang="0">
                  <a:pos x="498" y="1013"/>
                </a:cxn>
                <a:cxn ang="0">
                  <a:pos x="415" y="908"/>
                </a:cxn>
                <a:cxn ang="0">
                  <a:pos x="370" y="840"/>
                </a:cxn>
                <a:cxn ang="0">
                  <a:pos x="355" y="818"/>
                </a:cxn>
                <a:cxn ang="0">
                  <a:pos x="325" y="750"/>
                </a:cxn>
                <a:cxn ang="0">
                  <a:pos x="280" y="720"/>
                </a:cxn>
                <a:cxn ang="0">
                  <a:pos x="243" y="675"/>
                </a:cxn>
                <a:cxn ang="0">
                  <a:pos x="168" y="533"/>
                </a:cxn>
                <a:cxn ang="0">
                  <a:pos x="138" y="465"/>
                </a:cxn>
                <a:cxn ang="0">
                  <a:pos x="123" y="465"/>
                </a:cxn>
              </a:cxnLst>
              <a:rect l="0" t="0" r="r" b="b"/>
              <a:pathLst>
                <a:path w="1030" h="1115">
                  <a:moveTo>
                    <a:pt x="123" y="465"/>
                  </a:moveTo>
                  <a:cubicBezTo>
                    <a:pt x="102" y="435"/>
                    <a:pt x="78" y="403"/>
                    <a:pt x="48" y="383"/>
                  </a:cubicBezTo>
                  <a:cubicBezTo>
                    <a:pt x="38" y="368"/>
                    <a:pt x="24" y="355"/>
                    <a:pt x="18" y="338"/>
                  </a:cubicBezTo>
                  <a:cubicBezTo>
                    <a:pt x="13" y="323"/>
                    <a:pt x="3" y="293"/>
                    <a:pt x="3" y="293"/>
                  </a:cubicBezTo>
                  <a:cubicBezTo>
                    <a:pt x="5" y="235"/>
                    <a:pt x="0" y="177"/>
                    <a:pt x="10" y="120"/>
                  </a:cubicBezTo>
                  <a:cubicBezTo>
                    <a:pt x="15" y="88"/>
                    <a:pt x="80" y="10"/>
                    <a:pt x="108" y="0"/>
                  </a:cubicBezTo>
                  <a:cubicBezTo>
                    <a:pt x="314" y="12"/>
                    <a:pt x="474" y="26"/>
                    <a:pt x="693" y="30"/>
                  </a:cubicBezTo>
                  <a:cubicBezTo>
                    <a:pt x="780" y="45"/>
                    <a:pt x="783" y="60"/>
                    <a:pt x="850" y="105"/>
                  </a:cubicBezTo>
                  <a:cubicBezTo>
                    <a:pt x="861" y="137"/>
                    <a:pt x="881" y="164"/>
                    <a:pt x="895" y="195"/>
                  </a:cubicBezTo>
                  <a:cubicBezTo>
                    <a:pt x="913" y="235"/>
                    <a:pt x="924" y="271"/>
                    <a:pt x="948" y="308"/>
                  </a:cubicBezTo>
                  <a:cubicBezTo>
                    <a:pt x="960" y="358"/>
                    <a:pt x="959" y="408"/>
                    <a:pt x="970" y="458"/>
                  </a:cubicBezTo>
                  <a:cubicBezTo>
                    <a:pt x="982" y="514"/>
                    <a:pt x="1003" y="575"/>
                    <a:pt x="1023" y="630"/>
                  </a:cubicBezTo>
                  <a:cubicBezTo>
                    <a:pt x="1025" y="645"/>
                    <a:pt x="1030" y="660"/>
                    <a:pt x="1030" y="675"/>
                  </a:cubicBezTo>
                  <a:cubicBezTo>
                    <a:pt x="1030" y="790"/>
                    <a:pt x="1028" y="905"/>
                    <a:pt x="1023" y="1020"/>
                  </a:cubicBezTo>
                  <a:cubicBezTo>
                    <a:pt x="1022" y="1043"/>
                    <a:pt x="1012" y="1060"/>
                    <a:pt x="993" y="1073"/>
                  </a:cubicBezTo>
                  <a:cubicBezTo>
                    <a:pt x="967" y="1090"/>
                    <a:pt x="924" y="1093"/>
                    <a:pt x="895" y="1103"/>
                  </a:cubicBezTo>
                  <a:cubicBezTo>
                    <a:pt x="668" y="1097"/>
                    <a:pt x="680" y="1115"/>
                    <a:pt x="550" y="1080"/>
                  </a:cubicBezTo>
                  <a:cubicBezTo>
                    <a:pt x="534" y="1057"/>
                    <a:pt x="511" y="1038"/>
                    <a:pt x="498" y="1013"/>
                  </a:cubicBezTo>
                  <a:cubicBezTo>
                    <a:pt x="474" y="967"/>
                    <a:pt x="459" y="936"/>
                    <a:pt x="415" y="908"/>
                  </a:cubicBezTo>
                  <a:cubicBezTo>
                    <a:pt x="400" y="885"/>
                    <a:pt x="385" y="863"/>
                    <a:pt x="370" y="840"/>
                  </a:cubicBezTo>
                  <a:cubicBezTo>
                    <a:pt x="365" y="833"/>
                    <a:pt x="355" y="818"/>
                    <a:pt x="355" y="818"/>
                  </a:cubicBezTo>
                  <a:cubicBezTo>
                    <a:pt x="348" y="796"/>
                    <a:pt x="343" y="766"/>
                    <a:pt x="325" y="750"/>
                  </a:cubicBezTo>
                  <a:cubicBezTo>
                    <a:pt x="311" y="738"/>
                    <a:pt x="280" y="720"/>
                    <a:pt x="280" y="720"/>
                  </a:cubicBezTo>
                  <a:cubicBezTo>
                    <a:pt x="265" y="673"/>
                    <a:pt x="286" y="723"/>
                    <a:pt x="243" y="675"/>
                  </a:cubicBezTo>
                  <a:cubicBezTo>
                    <a:pt x="205" y="632"/>
                    <a:pt x="184" y="586"/>
                    <a:pt x="168" y="533"/>
                  </a:cubicBezTo>
                  <a:cubicBezTo>
                    <a:pt x="162" y="513"/>
                    <a:pt x="155" y="482"/>
                    <a:pt x="138" y="465"/>
                  </a:cubicBezTo>
                  <a:cubicBezTo>
                    <a:pt x="99" y="426"/>
                    <a:pt x="118" y="455"/>
                    <a:pt x="123" y="465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68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1734" y="3281"/>
              <a:ext cx="231" cy="3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9269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3385" y="3281"/>
              <a:ext cx="231" cy="3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9270" name="Line 54"/>
            <p:cNvSpPr>
              <a:spLocks noChangeShapeType="1"/>
            </p:cNvSpPr>
            <p:nvPr/>
          </p:nvSpPr>
          <p:spPr bwMode="auto">
            <a:xfrm>
              <a:off x="2569" y="3272"/>
              <a:ext cx="292" cy="15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1" name="Line 55"/>
            <p:cNvSpPr>
              <a:spLocks noChangeShapeType="1"/>
            </p:cNvSpPr>
            <p:nvPr/>
          </p:nvSpPr>
          <p:spPr bwMode="auto">
            <a:xfrm flipV="1">
              <a:off x="2566" y="3425"/>
              <a:ext cx="309" cy="13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-314325" y="238125"/>
          <a:ext cx="9772650" cy="638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2, 4, 5, 3, 1</a:t>
            </a:r>
            <a:endParaRPr lang="ru-RU" sz="8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2986086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71736" y="4572008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72198" y="4572008"/>
            <a:ext cx="914400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116013" y="2781300"/>
            <a:ext cx="71278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Природа</a:t>
            </a:r>
          </a:p>
        </p:txBody>
      </p:sp>
      <p:pic>
        <p:nvPicPr>
          <p:cNvPr id="2051" name="Picture 3" descr="j00903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311775"/>
            <a:ext cx="1439863" cy="12334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052" name="Picture 4" descr="MPj043331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5389563"/>
            <a:ext cx="1511300" cy="1189037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2053" name="Picture 5" descr="MPj043285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333375"/>
            <a:ext cx="1584325" cy="1057275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2054" name="Picture 6" descr="MPj043301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5373688"/>
            <a:ext cx="1616075" cy="11795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5" name="Picture 7" descr="MPj043179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60350"/>
            <a:ext cx="1044575" cy="1544638"/>
          </a:xfrm>
          <a:prstGeom prst="rect">
            <a:avLst/>
          </a:prstGeom>
          <a:noFill/>
          <a:ln w="9525">
            <a:solidFill>
              <a:srgbClr val="CCCCFF"/>
            </a:solidFill>
            <a:miter lim="800000"/>
            <a:headEnd/>
            <a:tailEnd/>
          </a:ln>
        </p:spPr>
      </p:pic>
      <p:pic>
        <p:nvPicPr>
          <p:cNvPr id="2056" name="Picture 8" descr="MPj042785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404813"/>
            <a:ext cx="1944687" cy="1303337"/>
          </a:xfrm>
          <a:prstGeom prst="rect">
            <a:avLst/>
          </a:prstGeom>
          <a:noFill/>
          <a:ln w="9525">
            <a:solidFill>
              <a:srgbClr val="CC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088" y="1412875"/>
            <a:ext cx="7705725" cy="2787650"/>
            <a:chOff x="1875" y="7500"/>
            <a:chExt cx="8724" cy="27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75" y="7500"/>
              <a:ext cx="8724" cy="2700"/>
              <a:chOff x="1875" y="7500"/>
              <a:chExt cx="8724" cy="2700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1875" y="7500"/>
                <a:ext cx="8724" cy="2700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235" y="7755"/>
                <a:ext cx="3420" cy="2250"/>
                <a:chOff x="2235" y="7755"/>
                <a:chExt cx="3420" cy="2250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2235" y="7755"/>
                  <a:ext cx="1440" cy="2234"/>
                  <a:chOff x="2235" y="7755"/>
                  <a:chExt cx="1440" cy="2234"/>
                </a:xfrm>
              </p:grpSpPr>
              <p:sp>
                <p:nvSpPr>
                  <p:cNvPr id="3079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2235" y="7755"/>
                    <a:ext cx="1440" cy="162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8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955" y="9390"/>
                    <a:ext cx="2" cy="24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8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753" y="9638"/>
                    <a:ext cx="399" cy="351"/>
                  </a:xfrm>
                  <a:prstGeom prst="rect">
                    <a:avLst/>
                  </a:prstGeom>
                  <a:solidFill>
                    <a:srgbClr val="E8E8E8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4215" y="7755"/>
                  <a:ext cx="1440" cy="2234"/>
                  <a:chOff x="2235" y="7755"/>
                  <a:chExt cx="1440" cy="2234"/>
                </a:xfrm>
              </p:grpSpPr>
              <p:sp>
                <p:nvSpPr>
                  <p:cNvPr id="308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2235" y="7755"/>
                    <a:ext cx="1440" cy="162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8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955" y="9390"/>
                    <a:ext cx="2" cy="24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8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753" y="9638"/>
                    <a:ext cx="399" cy="351"/>
                  </a:xfrm>
                  <a:prstGeom prst="rect">
                    <a:avLst/>
                  </a:prstGeom>
                  <a:solidFill>
                    <a:srgbClr val="E8E8E8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86" name="Rectangle 14"/>
                <p:cNvSpPr>
                  <a:spLocks noChangeArrowheads="1"/>
                </p:cNvSpPr>
                <p:nvPr/>
              </p:nvSpPr>
              <p:spPr bwMode="auto">
                <a:xfrm>
                  <a:off x="3681" y="9594"/>
                  <a:ext cx="429" cy="411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6750" y="7710"/>
                <a:ext cx="3420" cy="2250"/>
                <a:chOff x="2235" y="7755"/>
                <a:chExt cx="3420" cy="2250"/>
              </a:xfrm>
            </p:grpSpPr>
            <p:grpSp>
              <p:nvGrpSpPr>
                <p:cNvPr id="8" name="Group 16"/>
                <p:cNvGrpSpPr>
                  <a:grpSpLocks/>
                </p:cNvGrpSpPr>
                <p:nvPr/>
              </p:nvGrpSpPr>
              <p:grpSpPr bwMode="auto">
                <a:xfrm>
                  <a:off x="2235" y="7755"/>
                  <a:ext cx="1440" cy="2234"/>
                  <a:chOff x="2235" y="7755"/>
                  <a:chExt cx="1440" cy="2234"/>
                </a:xfrm>
              </p:grpSpPr>
              <p:sp>
                <p:nvSpPr>
                  <p:cNvPr id="3089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2235" y="7755"/>
                    <a:ext cx="1440" cy="162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955" y="9390"/>
                    <a:ext cx="2" cy="24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753" y="9638"/>
                    <a:ext cx="399" cy="351"/>
                  </a:xfrm>
                  <a:prstGeom prst="rect">
                    <a:avLst/>
                  </a:prstGeom>
                  <a:solidFill>
                    <a:srgbClr val="E8E8E8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" name="Group 20"/>
                <p:cNvGrpSpPr>
                  <a:grpSpLocks/>
                </p:cNvGrpSpPr>
                <p:nvPr/>
              </p:nvGrpSpPr>
              <p:grpSpPr bwMode="auto">
                <a:xfrm>
                  <a:off x="4215" y="7755"/>
                  <a:ext cx="1440" cy="2234"/>
                  <a:chOff x="2235" y="7755"/>
                  <a:chExt cx="1440" cy="2234"/>
                </a:xfrm>
              </p:grpSpPr>
              <p:sp>
                <p:nvSpPr>
                  <p:cNvPr id="3093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2235" y="7755"/>
                    <a:ext cx="1440" cy="162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955" y="9390"/>
                    <a:ext cx="2" cy="24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753" y="9638"/>
                    <a:ext cx="399" cy="351"/>
                  </a:xfrm>
                  <a:prstGeom prst="rect">
                    <a:avLst/>
                  </a:prstGeom>
                  <a:solidFill>
                    <a:srgbClr val="E8E8E8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96" name="Rectangle 24"/>
                <p:cNvSpPr>
                  <a:spLocks noChangeArrowheads="1"/>
                </p:cNvSpPr>
                <p:nvPr/>
              </p:nvSpPr>
              <p:spPr bwMode="auto">
                <a:xfrm>
                  <a:off x="3681" y="9594"/>
                  <a:ext cx="429" cy="411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4314" y="7821"/>
              <a:ext cx="1210" cy="1344"/>
              <a:chOff x="4314" y="7821"/>
              <a:chExt cx="1210" cy="1344"/>
            </a:xfrm>
          </p:grpSpPr>
          <p:pic>
            <p:nvPicPr>
              <p:cNvPr id="3098" name="Picture 26" descr="Лук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14" y="7821"/>
                <a:ext cx="559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9" name="Picture 27" descr="Лук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65" y="8175"/>
                <a:ext cx="559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0" name="Picture 28" descr="Лук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01" y="8694"/>
                <a:ext cx="559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2241" y="7881"/>
              <a:ext cx="1289" cy="1384"/>
              <a:chOff x="2241" y="7881"/>
              <a:chExt cx="1289" cy="1384"/>
            </a:xfrm>
          </p:grpSpPr>
          <p:pic>
            <p:nvPicPr>
              <p:cNvPr id="3102" name="Picture 30" descr="Помидорчик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49" y="7881"/>
                <a:ext cx="560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3" name="Picture 31" descr="Помидорчик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0" y="8190"/>
                <a:ext cx="560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4" name="Picture 32" descr="Помидорчик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41" y="8694"/>
                <a:ext cx="560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5" name="Picture 33" descr="Помидорчик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61" y="8874"/>
                <a:ext cx="560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6849" y="7776"/>
              <a:ext cx="1213" cy="1343"/>
              <a:chOff x="6849" y="7776"/>
              <a:chExt cx="1213" cy="1343"/>
            </a:xfrm>
          </p:grpSpPr>
          <p:pic>
            <p:nvPicPr>
              <p:cNvPr id="3107" name="Picture 35" descr="Яблоко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49" y="7776"/>
                <a:ext cx="601" cy="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8" name="Picture 36" descr="Яблоко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461" y="8514"/>
                <a:ext cx="601" cy="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8901" y="7782"/>
              <a:ext cx="1035" cy="1265"/>
              <a:chOff x="8901" y="7782"/>
              <a:chExt cx="1035" cy="1265"/>
            </a:xfrm>
          </p:grpSpPr>
          <p:pic>
            <p:nvPicPr>
              <p:cNvPr id="3110" name="Picture 38" descr="Груша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513" y="7782"/>
                <a:ext cx="423" cy="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1" name="Picture 39" descr="Груша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901" y="8514"/>
                <a:ext cx="423" cy="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1225550" y="1768475"/>
            <a:ext cx="2471738" cy="2270125"/>
            <a:chOff x="772" y="1114"/>
            <a:chExt cx="1557" cy="1430"/>
          </a:xfrm>
        </p:grpSpPr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772" y="1114"/>
              <a:ext cx="1522" cy="988"/>
              <a:chOff x="772" y="1114"/>
              <a:chExt cx="1522" cy="988"/>
            </a:xfrm>
          </p:grpSpPr>
          <p:sp>
            <p:nvSpPr>
              <p:cNvPr id="3114" name="Freeform 42"/>
              <p:cNvSpPr>
                <a:spLocks/>
              </p:cNvSpPr>
              <p:nvPr/>
            </p:nvSpPr>
            <p:spPr bwMode="auto">
              <a:xfrm>
                <a:off x="1056" y="1148"/>
                <a:ext cx="864" cy="11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40" y="33"/>
                  </a:cxn>
                  <a:cxn ang="0">
                    <a:pos x="806" y="62"/>
                  </a:cxn>
                  <a:cxn ang="0">
                    <a:pos x="864" y="110"/>
                  </a:cxn>
                </a:cxnLst>
                <a:rect l="0" t="0" r="r" b="b"/>
                <a:pathLst>
                  <a:path w="864" h="110">
                    <a:moveTo>
                      <a:pt x="0" y="90"/>
                    </a:moveTo>
                    <a:cubicBezTo>
                      <a:pt x="82" y="75"/>
                      <a:pt x="157" y="44"/>
                      <a:pt x="240" y="33"/>
                    </a:cubicBezTo>
                    <a:cubicBezTo>
                      <a:pt x="387" y="36"/>
                      <a:pt x="632" y="0"/>
                      <a:pt x="806" y="62"/>
                    </a:cubicBezTo>
                    <a:cubicBezTo>
                      <a:pt x="829" y="84"/>
                      <a:pt x="850" y="82"/>
                      <a:pt x="864" y="110"/>
                    </a:cubicBez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" name="Freeform 43"/>
              <p:cNvSpPr>
                <a:spLocks/>
              </p:cNvSpPr>
              <p:nvPr/>
            </p:nvSpPr>
            <p:spPr bwMode="auto">
              <a:xfrm>
                <a:off x="1411" y="1331"/>
                <a:ext cx="883" cy="157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432" y="80"/>
                  </a:cxn>
                  <a:cxn ang="0">
                    <a:pos x="807" y="109"/>
                  </a:cxn>
                  <a:cxn ang="0">
                    <a:pos x="864" y="128"/>
                  </a:cxn>
                  <a:cxn ang="0">
                    <a:pos x="883" y="157"/>
                  </a:cxn>
                </a:cxnLst>
                <a:rect l="0" t="0" r="r" b="b"/>
                <a:pathLst>
                  <a:path w="883" h="157">
                    <a:moveTo>
                      <a:pt x="0" y="109"/>
                    </a:moveTo>
                    <a:cubicBezTo>
                      <a:pt x="109" y="0"/>
                      <a:pt x="280" y="76"/>
                      <a:pt x="432" y="80"/>
                    </a:cubicBezTo>
                    <a:cubicBezTo>
                      <a:pt x="756" y="101"/>
                      <a:pt x="631" y="86"/>
                      <a:pt x="807" y="109"/>
                    </a:cubicBezTo>
                    <a:cubicBezTo>
                      <a:pt x="826" y="116"/>
                      <a:pt x="848" y="116"/>
                      <a:pt x="864" y="128"/>
                    </a:cubicBezTo>
                    <a:cubicBezTo>
                      <a:pt x="873" y="135"/>
                      <a:pt x="883" y="157"/>
                      <a:pt x="883" y="157"/>
                    </a:cubicBez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" name="Freeform 44"/>
              <p:cNvSpPr>
                <a:spLocks/>
              </p:cNvSpPr>
              <p:nvPr/>
            </p:nvSpPr>
            <p:spPr bwMode="auto">
              <a:xfrm>
                <a:off x="1382" y="1709"/>
                <a:ext cx="624" cy="15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58" y="105"/>
                  </a:cxn>
                  <a:cxn ang="0">
                    <a:pos x="125" y="67"/>
                  </a:cxn>
                  <a:cxn ang="0">
                    <a:pos x="231" y="9"/>
                  </a:cxn>
                  <a:cxn ang="0">
                    <a:pos x="260" y="0"/>
                  </a:cxn>
                  <a:cxn ang="0">
                    <a:pos x="461" y="9"/>
                  </a:cxn>
                  <a:cxn ang="0">
                    <a:pos x="519" y="38"/>
                  </a:cxn>
                  <a:cxn ang="0">
                    <a:pos x="615" y="67"/>
                  </a:cxn>
                  <a:cxn ang="0">
                    <a:pos x="624" y="96"/>
                  </a:cxn>
                </a:cxnLst>
                <a:rect l="0" t="0" r="r" b="b"/>
                <a:pathLst>
                  <a:path w="624" h="150">
                    <a:moveTo>
                      <a:pt x="0" y="144"/>
                    </a:moveTo>
                    <a:cubicBezTo>
                      <a:pt x="72" y="126"/>
                      <a:pt x="13" y="150"/>
                      <a:pt x="58" y="105"/>
                    </a:cubicBezTo>
                    <a:cubicBezTo>
                      <a:pt x="71" y="92"/>
                      <a:pt x="111" y="74"/>
                      <a:pt x="125" y="67"/>
                    </a:cubicBezTo>
                    <a:cubicBezTo>
                      <a:pt x="154" y="23"/>
                      <a:pt x="178" y="27"/>
                      <a:pt x="231" y="9"/>
                    </a:cubicBezTo>
                    <a:cubicBezTo>
                      <a:pt x="241" y="6"/>
                      <a:pt x="260" y="0"/>
                      <a:pt x="260" y="0"/>
                    </a:cubicBezTo>
                    <a:cubicBezTo>
                      <a:pt x="327" y="3"/>
                      <a:pt x="394" y="3"/>
                      <a:pt x="461" y="9"/>
                    </a:cubicBezTo>
                    <a:cubicBezTo>
                      <a:pt x="492" y="12"/>
                      <a:pt x="491" y="26"/>
                      <a:pt x="519" y="38"/>
                    </a:cubicBezTo>
                    <a:cubicBezTo>
                      <a:pt x="548" y="51"/>
                      <a:pt x="585" y="56"/>
                      <a:pt x="615" y="67"/>
                    </a:cubicBezTo>
                    <a:cubicBezTo>
                      <a:pt x="618" y="77"/>
                      <a:pt x="624" y="96"/>
                      <a:pt x="624" y="96"/>
                    </a:cubicBezTo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" name="Freeform 45"/>
              <p:cNvSpPr>
                <a:spLocks/>
              </p:cNvSpPr>
              <p:nvPr/>
            </p:nvSpPr>
            <p:spPr bwMode="auto">
              <a:xfrm>
                <a:off x="772" y="1114"/>
                <a:ext cx="800" cy="988"/>
              </a:xfrm>
              <a:custGeom>
                <a:avLst/>
                <a:gdLst/>
                <a:ahLst/>
                <a:cxnLst>
                  <a:cxn ang="0">
                    <a:pos x="150" y="355"/>
                  </a:cxn>
                  <a:cxn ang="0">
                    <a:pos x="92" y="345"/>
                  </a:cxn>
                  <a:cxn ang="0">
                    <a:pos x="73" y="316"/>
                  </a:cxn>
                  <a:cxn ang="0">
                    <a:pos x="44" y="297"/>
                  </a:cxn>
                  <a:cxn ang="0">
                    <a:pos x="25" y="268"/>
                  </a:cxn>
                  <a:cxn ang="0">
                    <a:pos x="150" y="0"/>
                  </a:cxn>
                  <a:cxn ang="0">
                    <a:pos x="351" y="19"/>
                  </a:cxn>
                  <a:cxn ang="0">
                    <a:pos x="409" y="48"/>
                  </a:cxn>
                  <a:cxn ang="0">
                    <a:pos x="486" y="105"/>
                  </a:cxn>
                  <a:cxn ang="0">
                    <a:pos x="524" y="163"/>
                  </a:cxn>
                  <a:cxn ang="0">
                    <a:pos x="630" y="240"/>
                  </a:cxn>
                  <a:cxn ang="0">
                    <a:pos x="658" y="374"/>
                  </a:cxn>
                  <a:cxn ang="0">
                    <a:pos x="697" y="460"/>
                  </a:cxn>
                  <a:cxn ang="0">
                    <a:pos x="630" y="921"/>
                  </a:cxn>
                  <a:cxn ang="0">
                    <a:pos x="361" y="921"/>
                  </a:cxn>
                  <a:cxn ang="0">
                    <a:pos x="303" y="844"/>
                  </a:cxn>
                  <a:cxn ang="0">
                    <a:pos x="226" y="451"/>
                  </a:cxn>
                  <a:cxn ang="0">
                    <a:pos x="159" y="364"/>
                  </a:cxn>
                  <a:cxn ang="0">
                    <a:pos x="130" y="345"/>
                  </a:cxn>
                  <a:cxn ang="0">
                    <a:pos x="150" y="355"/>
                  </a:cxn>
                </a:cxnLst>
                <a:rect l="0" t="0" r="r" b="b"/>
                <a:pathLst>
                  <a:path w="800" h="988">
                    <a:moveTo>
                      <a:pt x="150" y="355"/>
                    </a:moveTo>
                    <a:cubicBezTo>
                      <a:pt x="131" y="352"/>
                      <a:pt x="110" y="354"/>
                      <a:pt x="92" y="345"/>
                    </a:cubicBezTo>
                    <a:cubicBezTo>
                      <a:pt x="82" y="340"/>
                      <a:pt x="81" y="324"/>
                      <a:pt x="73" y="316"/>
                    </a:cubicBezTo>
                    <a:cubicBezTo>
                      <a:pt x="65" y="308"/>
                      <a:pt x="54" y="303"/>
                      <a:pt x="44" y="297"/>
                    </a:cubicBezTo>
                    <a:cubicBezTo>
                      <a:pt x="38" y="287"/>
                      <a:pt x="26" y="280"/>
                      <a:pt x="25" y="268"/>
                    </a:cubicBezTo>
                    <a:cubicBezTo>
                      <a:pt x="17" y="86"/>
                      <a:pt x="0" y="35"/>
                      <a:pt x="150" y="0"/>
                    </a:cubicBezTo>
                    <a:cubicBezTo>
                      <a:pt x="164" y="1"/>
                      <a:pt x="324" y="12"/>
                      <a:pt x="351" y="19"/>
                    </a:cubicBezTo>
                    <a:cubicBezTo>
                      <a:pt x="372" y="24"/>
                      <a:pt x="389" y="41"/>
                      <a:pt x="409" y="48"/>
                    </a:cubicBezTo>
                    <a:cubicBezTo>
                      <a:pt x="464" y="103"/>
                      <a:pt x="435" y="89"/>
                      <a:pt x="486" y="105"/>
                    </a:cubicBezTo>
                    <a:cubicBezTo>
                      <a:pt x="499" y="124"/>
                      <a:pt x="505" y="150"/>
                      <a:pt x="524" y="163"/>
                    </a:cubicBezTo>
                    <a:cubicBezTo>
                      <a:pt x="562" y="188"/>
                      <a:pt x="598" y="208"/>
                      <a:pt x="630" y="240"/>
                    </a:cubicBezTo>
                    <a:cubicBezTo>
                      <a:pt x="667" y="352"/>
                      <a:pt x="634" y="238"/>
                      <a:pt x="658" y="374"/>
                    </a:cubicBezTo>
                    <a:cubicBezTo>
                      <a:pt x="664" y="406"/>
                      <a:pt x="686" y="430"/>
                      <a:pt x="697" y="460"/>
                    </a:cubicBezTo>
                    <a:cubicBezTo>
                      <a:pt x="695" y="560"/>
                      <a:pt x="800" y="866"/>
                      <a:pt x="630" y="921"/>
                    </a:cubicBezTo>
                    <a:cubicBezTo>
                      <a:pt x="560" y="988"/>
                      <a:pt x="447" y="951"/>
                      <a:pt x="361" y="921"/>
                    </a:cubicBezTo>
                    <a:cubicBezTo>
                      <a:pt x="343" y="893"/>
                      <a:pt x="321" y="872"/>
                      <a:pt x="303" y="844"/>
                    </a:cubicBezTo>
                    <a:cubicBezTo>
                      <a:pt x="263" y="720"/>
                      <a:pt x="352" y="533"/>
                      <a:pt x="226" y="451"/>
                    </a:cubicBezTo>
                    <a:cubicBezTo>
                      <a:pt x="207" y="422"/>
                      <a:pt x="183" y="388"/>
                      <a:pt x="159" y="364"/>
                    </a:cubicBezTo>
                    <a:cubicBezTo>
                      <a:pt x="151" y="356"/>
                      <a:pt x="138" y="353"/>
                      <a:pt x="130" y="345"/>
                    </a:cubicBezTo>
                    <a:cubicBezTo>
                      <a:pt x="125" y="340"/>
                      <a:pt x="143" y="352"/>
                      <a:pt x="150" y="355"/>
                    </a:cubicBezTo>
                    <a:close/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18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1045" y="2254"/>
              <a:ext cx="175" cy="2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3119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2154" y="2251"/>
              <a:ext cx="175" cy="2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3</a:t>
              </a:r>
            </a:p>
          </p:txBody>
        </p:sp>
        <p:grpSp>
          <p:nvGrpSpPr>
            <p:cNvPr id="16" name="Group 48"/>
            <p:cNvGrpSpPr>
              <a:grpSpLocks/>
            </p:cNvGrpSpPr>
            <p:nvPr/>
          </p:nvGrpSpPr>
          <p:grpSpPr bwMode="auto">
            <a:xfrm>
              <a:off x="1503" y="2296"/>
              <a:ext cx="263" cy="172"/>
              <a:chOff x="1791" y="2978"/>
              <a:chExt cx="409" cy="282"/>
            </a:xfrm>
          </p:grpSpPr>
          <p:sp>
            <p:nvSpPr>
              <p:cNvPr id="3121" name="Line 49"/>
              <p:cNvSpPr>
                <a:spLocks noChangeShapeType="1"/>
              </p:cNvSpPr>
              <p:nvPr/>
            </p:nvSpPr>
            <p:spPr bwMode="auto">
              <a:xfrm>
                <a:off x="1791" y="3022"/>
                <a:ext cx="409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2" name="Line 50"/>
              <p:cNvSpPr>
                <a:spLocks noChangeShapeType="1"/>
              </p:cNvSpPr>
              <p:nvPr/>
            </p:nvSpPr>
            <p:spPr bwMode="auto">
              <a:xfrm>
                <a:off x="1791" y="3203"/>
                <a:ext cx="409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3" name="Line 51"/>
              <p:cNvSpPr>
                <a:spLocks noChangeShapeType="1"/>
              </p:cNvSpPr>
              <p:nvPr/>
            </p:nvSpPr>
            <p:spPr bwMode="auto">
              <a:xfrm flipV="1">
                <a:off x="1839" y="2978"/>
                <a:ext cx="359" cy="28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5622925" y="1768475"/>
            <a:ext cx="2035175" cy="2265363"/>
            <a:chOff x="3542" y="1114"/>
            <a:chExt cx="1282" cy="1427"/>
          </a:xfrm>
        </p:grpSpPr>
        <p:grpSp>
          <p:nvGrpSpPr>
            <p:cNvPr id="18" name="Group 53"/>
            <p:cNvGrpSpPr>
              <a:grpSpLocks/>
            </p:cNvGrpSpPr>
            <p:nvPr/>
          </p:nvGrpSpPr>
          <p:grpSpPr bwMode="auto">
            <a:xfrm>
              <a:off x="3542" y="1114"/>
              <a:ext cx="1229" cy="672"/>
              <a:chOff x="3542" y="1114"/>
              <a:chExt cx="1229" cy="672"/>
            </a:xfrm>
          </p:grpSpPr>
          <p:sp>
            <p:nvSpPr>
              <p:cNvPr id="3126" name="Freeform 54"/>
              <p:cNvSpPr>
                <a:spLocks/>
              </p:cNvSpPr>
              <p:nvPr/>
            </p:nvSpPr>
            <p:spPr bwMode="auto">
              <a:xfrm>
                <a:off x="3542" y="1114"/>
                <a:ext cx="1229" cy="163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135" y="48"/>
                  </a:cxn>
                  <a:cxn ang="0">
                    <a:pos x="183" y="19"/>
                  </a:cxn>
                  <a:cxn ang="0">
                    <a:pos x="240" y="0"/>
                  </a:cxn>
                  <a:cxn ang="0">
                    <a:pos x="855" y="9"/>
                  </a:cxn>
                  <a:cxn ang="0">
                    <a:pos x="970" y="38"/>
                  </a:cxn>
                  <a:cxn ang="0">
                    <a:pos x="1047" y="96"/>
                  </a:cxn>
                  <a:cxn ang="0">
                    <a:pos x="1162" y="105"/>
                  </a:cxn>
                  <a:cxn ang="0">
                    <a:pos x="1229" y="163"/>
                  </a:cxn>
                </a:cxnLst>
                <a:rect l="0" t="0" r="r" b="b"/>
                <a:pathLst>
                  <a:path w="1229" h="163">
                    <a:moveTo>
                      <a:pt x="0" y="134"/>
                    </a:moveTo>
                    <a:cubicBezTo>
                      <a:pt x="54" y="115"/>
                      <a:pt x="78" y="66"/>
                      <a:pt x="135" y="48"/>
                    </a:cubicBezTo>
                    <a:cubicBezTo>
                      <a:pt x="162" y="20"/>
                      <a:pt x="144" y="32"/>
                      <a:pt x="183" y="19"/>
                    </a:cubicBezTo>
                    <a:cubicBezTo>
                      <a:pt x="202" y="13"/>
                      <a:pt x="240" y="0"/>
                      <a:pt x="240" y="0"/>
                    </a:cubicBezTo>
                    <a:cubicBezTo>
                      <a:pt x="445" y="3"/>
                      <a:pt x="650" y="3"/>
                      <a:pt x="855" y="9"/>
                    </a:cubicBezTo>
                    <a:cubicBezTo>
                      <a:pt x="885" y="10"/>
                      <a:pt x="941" y="22"/>
                      <a:pt x="970" y="38"/>
                    </a:cubicBezTo>
                    <a:cubicBezTo>
                      <a:pt x="998" y="54"/>
                      <a:pt x="1016" y="89"/>
                      <a:pt x="1047" y="96"/>
                    </a:cubicBezTo>
                    <a:cubicBezTo>
                      <a:pt x="1085" y="104"/>
                      <a:pt x="1124" y="102"/>
                      <a:pt x="1162" y="105"/>
                    </a:cubicBezTo>
                    <a:cubicBezTo>
                      <a:pt x="1189" y="122"/>
                      <a:pt x="1207" y="141"/>
                      <a:pt x="1229" y="163"/>
                    </a:cubicBezTo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7" name="Freeform 55"/>
              <p:cNvSpPr>
                <a:spLocks/>
              </p:cNvSpPr>
              <p:nvPr/>
            </p:nvSpPr>
            <p:spPr bwMode="auto">
              <a:xfrm>
                <a:off x="3898" y="1699"/>
                <a:ext cx="547" cy="87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259" y="0"/>
                  </a:cxn>
                  <a:cxn ang="0">
                    <a:pos x="547" y="19"/>
                  </a:cxn>
                </a:cxnLst>
                <a:rect l="0" t="0" r="r" b="b"/>
                <a:pathLst>
                  <a:path w="547" h="87">
                    <a:moveTo>
                      <a:pt x="0" y="87"/>
                    </a:moveTo>
                    <a:cubicBezTo>
                      <a:pt x="46" y="38"/>
                      <a:pt x="190" y="24"/>
                      <a:pt x="259" y="0"/>
                    </a:cubicBezTo>
                    <a:cubicBezTo>
                      <a:pt x="354" y="7"/>
                      <a:pt x="452" y="19"/>
                      <a:pt x="547" y="19"/>
                    </a:cubicBez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28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3560" y="2251"/>
              <a:ext cx="175" cy="2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129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649" y="2251"/>
              <a:ext cx="175" cy="2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2</a:t>
              </a:r>
            </a:p>
          </p:txBody>
        </p: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4059" y="2296"/>
              <a:ext cx="263" cy="110"/>
              <a:chOff x="1882" y="3049"/>
              <a:chExt cx="263" cy="110"/>
            </a:xfrm>
          </p:grpSpPr>
          <p:sp>
            <p:nvSpPr>
              <p:cNvPr id="3131" name="Line 59"/>
              <p:cNvSpPr>
                <a:spLocks noChangeShapeType="1"/>
              </p:cNvSpPr>
              <p:nvPr/>
            </p:nvSpPr>
            <p:spPr bwMode="auto">
              <a:xfrm>
                <a:off x="1882" y="3049"/>
                <a:ext cx="263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2" name="Line 60"/>
              <p:cNvSpPr>
                <a:spLocks noChangeShapeType="1"/>
              </p:cNvSpPr>
              <p:nvPr/>
            </p:nvSpPr>
            <p:spPr bwMode="auto">
              <a:xfrm>
                <a:off x="1882" y="3159"/>
                <a:ext cx="263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350" y="1412875"/>
            <a:ext cx="6227763" cy="2859088"/>
            <a:chOff x="1674" y="2241"/>
            <a:chExt cx="13886" cy="845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674" y="2241"/>
              <a:ext cx="5580" cy="8418"/>
              <a:chOff x="1674" y="2241"/>
              <a:chExt cx="5580" cy="8418"/>
            </a:xfrm>
          </p:grpSpPr>
          <p:sp>
            <p:nvSpPr>
              <p:cNvPr id="4100" name="AutoShape 4"/>
              <p:cNvSpPr>
                <a:spLocks noChangeArrowheads="1"/>
              </p:cNvSpPr>
              <p:nvPr/>
            </p:nvSpPr>
            <p:spPr bwMode="auto">
              <a:xfrm>
                <a:off x="1674" y="2241"/>
                <a:ext cx="5580" cy="5539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1" name="Line 5"/>
              <p:cNvSpPr>
                <a:spLocks noChangeShapeType="1"/>
              </p:cNvSpPr>
              <p:nvPr/>
            </p:nvSpPr>
            <p:spPr bwMode="auto">
              <a:xfrm>
                <a:off x="4380" y="7760"/>
                <a:ext cx="0" cy="12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2" name="Rectangle 6"/>
              <p:cNvSpPr>
                <a:spLocks noChangeArrowheads="1"/>
              </p:cNvSpPr>
              <p:nvPr/>
            </p:nvSpPr>
            <p:spPr bwMode="auto">
              <a:xfrm>
                <a:off x="3480" y="9060"/>
                <a:ext cx="1838" cy="1599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9980" y="2280"/>
              <a:ext cx="5580" cy="8418"/>
              <a:chOff x="1674" y="2241"/>
              <a:chExt cx="5580" cy="8418"/>
            </a:xfrm>
          </p:grpSpPr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>
                <a:off x="1674" y="2241"/>
                <a:ext cx="5580" cy="5539"/>
              </a:xfrm>
              <a:prstGeom prst="roundRect">
                <a:avLst>
                  <a:gd name="adj" fmla="val 16667"/>
                </a:avLst>
              </a:prstGeom>
              <a:solidFill>
                <a:srgbClr val="008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>
                <a:off x="4380" y="7760"/>
                <a:ext cx="0" cy="12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6" name="Rectangle 10"/>
              <p:cNvSpPr>
                <a:spLocks noChangeArrowheads="1"/>
              </p:cNvSpPr>
              <p:nvPr/>
            </p:nvSpPr>
            <p:spPr bwMode="auto">
              <a:xfrm>
                <a:off x="3480" y="9060"/>
                <a:ext cx="1838" cy="1599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0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946" y="9253"/>
              <a:ext cx="926" cy="12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З.</a:t>
              </a:r>
            </a:p>
          </p:txBody>
        </p:sp>
        <p:sp>
          <p:nvSpPr>
            <p:cNvPr id="410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2294" y="9261"/>
              <a:ext cx="926" cy="12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Б.</a:t>
              </a:r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7974" y="9259"/>
              <a:ext cx="1080" cy="1082"/>
              <a:chOff x="7974" y="9259"/>
              <a:chExt cx="1080" cy="1082"/>
            </a:xfrm>
          </p:grpSpPr>
          <p:sp>
            <p:nvSpPr>
              <p:cNvPr id="4110" name="Line 14"/>
              <p:cNvSpPr>
                <a:spLocks noChangeShapeType="1"/>
              </p:cNvSpPr>
              <p:nvPr/>
            </p:nvSpPr>
            <p:spPr bwMode="auto">
              <a:xfrm>
                <a:off x="7974" y="9621"/>
                <a:ext cx="1080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" name="Line 15"/>
              <p:cNvSpPr>
                <a:spLocks noChangeShapeType="1"/>
              </p:cNvSpPr>
              <p:nvPr/>
            </p:nvSpPr>
            <p:spPr bwMode="auto">
              <a:xfrm>
                <a:off x="7974" y="9981"/>
                <a:ext cx="1080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" name="Line 16"/>
              <p:cNvSpPr>
                <a:spLocks noChangeShapeType="1"/>
              </p:cNvSpPr>
              <p:nvPr/>
            </p:nvSpPr>
            <p:spPr bwMode="auto">
              <a:xfrm flipV="1">
                <a:off x="7974" y="9259"/>
                <a:ext cx="1032" cy="1082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4356100" y="2997200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Больше, меньше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1538" y="642918"/>
            <a:ext cx="4465637" cy="2447925"/>
            <a:chOff x="1701" y="6354"/>
            <a:chExt cx="3366" cy="2061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1701" y="6354"/>
              <a:ext cx="3366" cy="206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991" y="6549"/>
              <a:ext cx="2757" cy="1717"/>
              <a:chOff x="2235" y="7755"/>
              <a:chExt cx="3420" cy="2250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235" y="7755"/>
                <a:ext cx="1440" cy="2234"/>
                <a:chOff x="2235" y="7755"/>
                <a:chExt cx="1440" cy="2234"/>
              </a:xfrm>
            </p:grpSpPr>
            <p:sp>
              <p:nvSpPr>
                <p:cNvPr id="5126" name="AutoShape 6"/>
                <p:cNvSpPr>
                  <a:spLocks noChangeArrowheads="1"/>
                </p:cNvSpPr>
                <p:nvPr/>
              </p:nvSpPr>
              <p:spPr bwMode="auto">
                <a:xfrm>
                  <a:off x="2235" y="7755"/>
                  <a:ext cx="1440" cy="16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7" name="Line 7"/>
                <p:cNvSpPr>
                  <a:spLocks noChangeShapeType="1"/>
                </p:cNvSpPr>
                <p:nvPr/>
              </p:nvSpPr>
              <p:spPr bwMode="auto">
                <a:xfrm>
                  <a:off x="2955" y="9390"/>
                  <a:ext cx="2" cy="2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8" name="Rectangle 8"/>
                <p:cNvSpPr>
                  <a:spLocks noChangeArrowheads="1"/>
                </p:cNvSpPr>
                <p:nvPr/>
              </p:nvSpPr>
              <p:spPr bwMode="auto">
                <a:xfrm>
                  <a:off x="2753" y="9638"/>
                  <a:ext cx="399" cy="351"/>
                </a:xfrm>
                <a:prstGeom prst="rect">
                  <a:avLst/>
                </a:prstGeom>
                <a:solidFill>
                  <a:srgbClr val="E8E8E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4215" y="7755"/>
                <a:ext cx="1440" cy="2234"/>
                <a:chOff x="2235" y="7755"/>
                <a:chExt cx="1440" cy="2234"/>
              </a:xfrm>
            </p:grpSpPr>
            <p:sp>
              <p:nvSpPr>
                <p:cNvPr id="5130" name="AutoShape 10"/>
                <p:cNvSpPr>
                  <a:spLocks noChangeArrowheads="1"/>
                </p:cNvSpPr>
                <p:nvPr/>
              </p:nvSpPr>
              <p:spPr bwMode="auto">
                <a:xfrm>
                  <a:off x="2235" y="7755"/>
                  <a:ext cx="1440" cy="16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1" name="Line 11"/>
                <p:cNvSpPr>
                  <a:spLocks noChangeShapeType="1"/>
                </p:cNvSpPr>
                <p:nvPr/>
              </p:nvSpPr>
              <p:spPr bwMode="auto">
                <a:xfrm>
                  <a:off x="2955" y="9390"/>
                  <a:ext cx="2" cy="2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2" name="Rectangle 12"/>
                <p:cNvSpPr>
                  <a:spLocks noChangeArrowheads="1"/>
                </p:cNvSpPr>
                <p:nvPr/>
              </p:nvSpPr>
              <p:spPr bwMode="auto">
                <a:xfrm>
                  <a:off x="2753" y="9638"/>
                  <a:ext cx="399" cy="351"/>
                </a:xfrm>
                <a:prstGeom prst="rect">
                  <a:avLst/>
                </a:prstGeom>
                <a:solidFill>
                  <a:srgbClr val="E8E8E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33" name="Rectangle 13"/>
              <p:cNvSpPr>
                <a:spLocks noChangeArrowheads="1"/>
              </p:cNvSpPr>
              <p:nvPr/>
            </p:nvSpPr>
            <p:spPr bwMode="auto">
              <a:xfrm>
                <a:off x="3681" y="9594"/>
                <a:ext cx="429" cy="41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2064" y="6596"/>
              <a:ext cx="948" cy="1069"/>
              <a:chOff x="2253" y="9587"/>
              <a:chExt cx="948" cy="1069"/>
            </a:xfrm>
          </p:grpSpPr>
          <p:pic>
            <p:nvPicPr>
              <p:cNvPr id="5135" name="Picture 15" descr="Зайчик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53" y="9587"/>
                <a:ext cx="411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6" name="Picture 16" descr="Зайчик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90" y="10050"/>
                <a:ext cx="411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660" y="6590"/>
              <a:ext cx="951" cy="985"/>
              <a:chOff x="3849" y="9581"/>
              <a:chExt cx="951" cy="985"/>
            </a:xfrm>
          </p:grpSpPr>
          <p:pic>
            <p:nvPicPr>
              <p:cNvPr id="5138" name="Picture 18" descr="Белочка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49" y="9581"/>
                <a:ext cx="39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9" name="Picture 19" descr="Белочка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01" y="9594"/>
                <a:ext cx="39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0" name="Picture 20" descr="Белочка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41" y="10134"/>
                <a:ext cx="39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428860" y="3714752"/>
            <a:ext cx="5357850" cy="2447925"/>
            <a:chOff x="5310" y="6375"/>
            <a:chExt cx="3366" cy="2061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5631" y="6514"/>
              <a:ext cx="2756" cy="1718"/>
              <a:chOff x="2235" y="7755"/>
              <a:chExt cx="3420" cy="2250"/>
            </a:xfrm>
          </p:grpSpPr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2235" y="7755"/>
                <a:ext cx="1440" cy="2234"/>
                <a:chOff x="2235" y="7755"/>
                <a:chExt cx="1440" cy="2234"/>
              </a:xfrm>
            </p:grpSpPr>
            <p:sp>
              <p:nvSpPr>
                <p:cNvPr id="5144" name="AutoShape 24"/>
                <p:cNvSpPr>
                  <a:spLocks noChangeArrowheads="1"/>
                </p:cNvSpPr>
                <p:nvPr/>
              </p:nvSpPr>
              <p:spPr bwMode="auto">
                <a:xfrm>
                  <a:off x="2235" y="7755"/>
                  <a:ext cx="1440" cy="16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5" name="Line 25"/>
                <p:cNvSpPr>
                  <a:spLocks noChangeShapeType="1"/>
                </p:cNvSpPr>
                <p:nvPr/>
              </p:nvSpPr>
              <p:spPr bwMode="auto">
                <a:xfrm>
                  <a:off x="2955" y="9390"/>
                  <a:ext cx="2" cy="2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6" name="Rectangle 26"/>
                <p:cNvSpPr>
                  <a:spLocks noChangeArrowheads="1"/>
                </p:cNvSpPr>
                <p:nvPr/>
              </p:nvSpPr>
              <p:spPr bwMode="auto">
                <a:xfrm>
                  <a:off x="2753" y="9638"/>
                  <a:ext cx="399" cy="351"/>
                </a:xfrm>
                <a:prstGeom prst="rect">
                  <a:avLst/>
                </a:prstGeom>
                <a:solidFill>
                  <a:srgbClr val="E8E8E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4215" y="7755"/>
                <a:ext cx="1440" cy="2234"/>
                <a:chOff x="2235" y="7755"/>
                <a:chExt cx="1440" cy="2234"/>
              </a:xfrm>
            </p:grpSpPr>
            <p:sp>
              <p:nvSpPr>
                <p:cNvPr id="5148" name="AutoShape 28"/>
                <p:cNvSpPr>
                  <a:spLocks noChangeArrowheads="1"/>
                </p:cNvSpPr>
                <p:nvPr/>
              </p:nvSpPr>
              <p:spPr bwMode="auto">
                <a:xfrm>
                  <a:off x="2235" y="7755"/>
                  <a:ext cx="1440" cy="16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9" name="Line 29"/>
                <p:cNvSpPr>
                  <a:spLocks noChangeShapeType="1"/>
                </p:cNvSpPr>
                <p:nvPr/>
              </p:nvSpPr>
              <p:spPr bwMode="auto">
                <a:xfrm>
                  <a:off x="2955" y="9390"/>
                  <a:ext cx="2" cy="2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0" name="Rectangle 30"/>
                <p:cNvSpPr>
                  <a:spLocks noChangeArrowheads="1"/>
                </p:cNvSpPr>
                <p:nvPr/>
              </p:nvSpPr>
              <p:spPr bwMode="auto">
                <a:xfrm>
                  <a:off x="2753" y="9638"/>
                  <a:ext cx="399" cy="351"/>
                </a:xfrm>
                <a:prstGeom prst="rect">
                  <a:avLst/>
                </a:prstGeom>
                <a:solidFill>
                  <a:srgbClr val="E8E8E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51" name="Rectangle 31"/>
              <p:cNvSpPr>
                <a:spLocks noChangeArrowheads="1"/>
              </p:cNvSpPr>
              <p:nvPr/>
            </p:nvSpPr>
            <p:spPr bwMode="auto">
              <a:xfrm>
                <a:off x="3681" y="9594"/>
                <a:ext cx="429" cy="41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5310" y="6375"/>
              <a:ext cx="3366" cy="206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5760" y="6555"/>
              <a:ext cx="966" cy="1110"/>
              <a:chOff x="5949" y="9546"/>
              <a:chExt cx="966" cy="1110"/>
            </a:xfrm>
          </p:grpSpPr>
          <p:pic>
            <p:nvPicPr>
              <p:cNvPr id="5154" name="Picture 34" descr="Зайчик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49" y="9546"/>
                <a:ext cx="354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55" name="Picture 35" descr="Зайчик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65" y="9555"/>
                <a:ext cx="374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56" name="Picture 36" descr="Зайчик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21" y="10134"/>
                <a:ext cx="354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57" name="Picture 37" descr="Зайчик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61" y="10134"/>
                <a:ext cx="354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7341" y="6654"/>
              <a:ext cx="951" cy="985"/>
              <a:chOff x="3849" y="9581"/>
              <a:chExt cx="951" cy="985"/>
            </a:xfrm>
          </p:grpSpPr>
          <p:pic>
            <p:nvPicPr>
              <p:cNvPr id="5159" name="Picture 39" descr="Белочка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49" y="9581"/>
                <a:ext cx="39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60" name="Picture 40" descr="Белочка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01" y="9594"/>
                <a:ext cx="39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61" name="Picture 41" descr="Белочка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41" y="10134"/>
                <a:ext cx="39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рина\Мои документы\Мои рисунки\img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8122491" cy="3424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Ирина\Мои документы\Downloads\i (10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269159"/>
            <a:ext cx="1285884" cy="1802641"/>
          </a:xfrm>
          <a:prstGeom prst="rect">
            <a:avLst/>
          </a:prstGeom>
          <a:noFill/>
        </p:spPr>
      </p:pic>
      <p:pic>
        <p:nvPicPr>
          <p:cNvPr id="3075" name="Picture 3" descr="C:\Documents and Settings\Ирина\Мои документы\Downloads\i (10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843210"/>
            <a:ext cx="876299" cy="1228457"/>
          </a:xfrm>
          <a:prstGeom prst="rect">
            <a:avLst/>
          </a:prstGeom>
          <a:noFill/>
        </p:spPr>
      </p:pic>
      <p:pic>
        <p:nvPicPr>
          <p:cNvPr id="3076" name="Picture 4" descr="C:\Documents and Settings\Ирина\Мои документы\Downloads\i (10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51740">
            <a:off x="5925257" y="2450630"/>
            <a:ext cx="1314632" cy="1842942"/>
          </a:xfrm>
          <a:prstGeom prst="rect">
            <a:avLst/>
          </a:prstGeom>
          <a:noFill/>
        </p:spPr>
      </p:pic>
      <p:pic>
        <p:nvPicPr>
          <p:cNvPr id="3077" name="Picture 5" descr="C:\Documents and Settings\Ирина\Мои документы\Downloads\i (10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785794"/>
            <a:ext cx="1019175" cy="1428750"/>
          </a:xfrm>
          <a:prstGeom prst="rect">
            <a:avLst/>
          </a:prstGeom>
          <a:noFill/>
        </p:spPr>
      </p:pic>
      <p:pic>
        <p:nvPicPr>
          <p:cNvPr id="3078" name="Picture 6" descr="C:\Documents and Settings\Ирина\Мои документы\Downloads\i (10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572008"/>
            <a:ext cx="1019175" cy="1428750"/>
          </a:xfrm>
          <a:prstGeom prst="rect">
            <a:avLst/>
          </a:prstGeom>
          <a:noFill/>
        </p:spPr>
      </p:pic>
      <p:pic>
        <p:nvPicPr>
          <p:cNvPr id="3079" name="Picture 7" descr="C:\Documents and Settings\Ирина\Мои документы\Downloads\i (10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61709">
            <a:off x="3208240" y="2065078"/>
            <a:ext cx="1322019" cy="1853297"/>
          </a:xfrm>
          <a:prstGeom prst="rect">
            <a:avLst/>
          </a:prstGeom>
          <a:noFill/>
        </p:spPr>
      </p:pic>
      <p:pic>
        <p:nvPicPr>
          <p:cNvPr id="3080" name="Picture 8" descr="C:\Documents and Settings\Ирина\Мои документы\Downloads\i (10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5286" y="3857628"/>
            <a:ext cx="1936446" cy="2714644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7929586" y="55721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4348" y="428604"/>
            <a:ext cx="700086" cy="700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00694" y="71435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43240" y="414338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28662" y="378619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FF33CC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78</TotalTime>
  <Words>37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Математика </vt:lpstr>
      <vt:lpstr>2, 4, 5, 3, 1</vt:lpstr>
      <vt:lpstr>Слайд 3</vt:lpstr>
      <vt:lpstr>Слайд 4</vt:lpstr>
      <vt:lpstr>Слайд 5</vt:lpstr>
      <vt:lpstr>Больше, меньше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Югорск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</dc:title>
  <dc:creator>Ирина</dc:creator>
  <cp:lastModifiedBy>Ирина</cp:lastModifiedBy>
  <cp:revision>16</cp:revision>
  <dcterms:created xsi:type="dcterms:W3CDTF">2013-10-23T16:23:03Z</dcterms:created>
  <dcterms:modified xsi:type="dcterms:W3CDTF">2013-10-23T18:01:49Z</dcterms:modified>
</cp:coreProperties>
</file>