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Технологическая </a:t>
            </a:r>
            <a:r>
              <a:rPr lang="ru-RU" dirty="0">
                <a:latin typeface="Times New Roman"/>
                <a:ea typeface="Times New Roman"/>
              </a:rPr>
              <a:t>карта урока по физической культуре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sz="2700" dirty="0" smtClean="0">
                <a:latin typeface="Times New Roman"/>
                <a:ea typeface="Times New Roman"/>
              </a:rPr>
              <a:t>Учитель: Пономарева А.Н.</a:t>
            </a:r>
            <a:br>
              <a:rPr lang="ru-RU" sz="2700" dirty="0" smtClean="0">
                <a:latin typeface="Times New Roman"/>
                <a:ea typeface="Times New Roman"/>
              </a:rPr>
            </a:br>
            <a:r>
              <a:rPr lang="ru-RU" sz="2700" dirty="0" smtClean="0">
                <a:latin typeface="Times New Roman"/>
                <a:ea typeface="Times New Roman"/>
              </a:rPr>
              <a:t>Класс 3 «А»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1026" name="Picture 2" descr="H:\урок\видео открытый урок\Новая папка\Моментальный снимок 2 (28.04.2014 11-3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6628"/>
            <a:ext cx="5040560" cy="282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Актуализация знаний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879921" cy="2664296"/>
          </a:xfrm>
        </p:spPr>
      </p:pic>
      <p:pic>
        <p:nvPicPr>
          <p:cNvPr id="3074" name="Picture 2" descr="H:\урок\видео открытый урок\Новая папка\Моментальный снимок 3 (28.04.2014 11-2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94" y="4149080"/>
            <a:ext cx="4444830" cy="2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урок\видео открытый урок\Новая папка\Моментальный снимок 1 (28.04.2014 11-2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4128358" cy="21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урок\видео открытый урок\Новая папка\Моментальный снимок 1 (28.04.2014 21-4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9646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dirty="0"/>
              <a:t>Формируемые универсальные учебные действия.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348880"/>
            <a:ext cx="6408712" cy="3960480"/>
          </a:xfrm>
        </p:spPr>
        <p:txBody>
          <a:bodyPr/>
          <a:lstStyle/>
          <a:p>
            <a:r>
              <a:rPr lang="ru-RU" dirty="0"/>
              <a:t>Пользоваться накопленными знаниями, ориентироваться в своей системе знаний (познавательные УУД)</a:t>
            </a:r>
          </a:p>
          <a:p>
            <a:r>
              <a:rPr lang="ru-RU" dirty="0"/>
              <a:t>Использовать имеющиеся знания и опыт (регулятивные УУД)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8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Изучение нового материала.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8660"/>
            <a:ext cx="4367839" cy="2461067"/>
          </a:xfrm>
        </p:spPr>
      </p:pic>
      <p:pic>
        <p:nvPicPr>
          <p:cNvPr id="4098" name="Picture 2" descr="H:\урок\видео открытый урок\Новая папка\Моментальный снимок 2 (28.04.2014 11-3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62" y="4077072"/>
            <a:ext cx="4666915" cy="25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урок\видео открытый урок\Новая папка\Моментальный снимок 1 (28.04.2014 11-3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3883"/>
            <a:ext cx="402460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урок\видео открытый урок\Новая папка\Моментальный снимок 3 (28.04.2014 11-3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29" y="1827042"/>
            <a:ext cx="4249193" cy="22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dirty="0"/>
              <a:t>Формируемые универсальные учебные действия.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/>
          <a:lstStyle/>
          <a:p>
            <a:r>
              <a:rPr lang="ru-RU" dirty="0" smtClean="0"/>
              <a:t>Формирование целей-мотивов </a:t>
            </a:r>
            <a:r>
              <a:rPr lang="ru-RU" dirty="0"/>
              <a:t>учебной деятельности.</a:t>
            </a:r>
            <a:r>
              <a:rPr lang="ru-RU" i="1" dirty="0"/>
              <a:t> (Регулятивные УУД)</a:t>
            </a:r>
            <a:endParaRPr lang="ru-RU" dirty="0"/>
          </a:p>
          <a:p>
            <a:r>
              <a:rPr lang="ru-RU" dirty="0"/>
              <a:t>Осознание трудностей и стремление  к их преодолению (</a:t>
            </a:r>
            <a:r>
              <a:rPr lang="ru-RU" i="1" dirty="0"/>
              <a:t>Личностные УУД)</a:t>
            </a:r>
            <a:endParaRPr lang="ru-RU" dirty="0"/>
          </a:p>
          <a:p>
            <a:r>
              <a:rPr lang="ru-RU" dirty="0"/>
              <a:t>Формировать навыки двигательной деятельности.</a:t>
            </a:r>
          </a:p>
          <a:p>
            <a:r>
              <a:rPr lang="ru-RU" dirty="0"/>
              <a:t>Владение навыками выполнения разнообразных физических упражнений (</a:t>
            </a:r>
            <a:r>
              <a:rPr lang="ru-RU" i="1" dirty="0"/>
              <a:t>Личностные УУД).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7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Подведение итогов урока.</a:t>
            </a:r>
            <a:endParaRPr lang="ru-RU" dirty="0"/>
          </a:p>
        </p:txBody>
      </p:sp>
      <p:pic>
        <p:nvPicPr>
          <p:cNvPr id="5122" name="Picture 2" descr="H:\урок\видео открытый урок\Новая папка\Моментальный снимок 1 (28.04.2014 11-3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912401" cy="38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dirty="0"/>
              <a:t>Формируемые универсальные учебные действия.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7344816" cy="3888472"/>
          </a:xfrm>
        </p:spPr>
        <p:txBody>
          <a:bodyPr/>
          <a:lstStyle/>
          <a:p>
            <a:r>
              <a:rPr lang="ru-RU" dirty="0"/>
              <a:t>Рефлексия мотивации, способов деятельности, общения (</a:t>
            </a:r>
            <a:r>
              <a:rPr lang="ru-RU" i="1" dirty="0"/>
              <a:t>Личностные УУД)</a:t>
            </a:r>
            <a:endParaRPr lang="ru-RU" dirty="0"/>
          </a:p>
          <a:p>
            <a:r>
              <a:rPr lang="ru-RU" dirty="0" err="1"/>
              <a:t>Самооценивание</a:t>
            </a:r>
            <a:r>
              <a:rPr lang="ru-RU" i="1" dirty="0"/>
              <a:t>(Регулятивные УУД)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5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20888"/>
            <a:ext cx="6624736" cy="388847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1243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«Техника низкого старта»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</a:p>
          <a:p>
            <a:r>
              <a:rPr lang="ru-RU" dirty="0" smtClean="0"/>
              <a:t>1) Образовательная – обучить технике высокого старта.</a:t>
            </a:r>
          </a:p>
          <a:p>
            <a:r>
              <a:rPr lang="ru-RU" dirty="0" smtClean="0"/>
              <a:t>2) Развивающая – развить скоростные способности учащихся.</a:t>
            </a:r>
          </a:p>
          <a:p>
            <a:r>
              <a:rPr lang="ru-RU" dirty="0" smtClean="0"/>
              <a:t>3) Воспитательная – сформировать умение проявлять дисциплинированность, ответственность ,упорство в достижении поставленной цели.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0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 урока – комбинированный с образовательно-познавательной направленностью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75252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Включает в себя:     </a:t>
            </a:r>
          </a:p>
          <a:p>
            <a:pPr marL="137160" indent="0">
              <a:buNone/>
            </a:pPr>
            <a:r>
              <a:rPr lang="ru-RU" dirty="0" smtClean="0"/>
              <a:t>     а</a:t>
            </a:r>
            <a:r>
              <a:rPr lang="ru-RU" dirty="0"/>
              <a:t>) организационную и содержательную установку;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проверку глубины понимания и прочности знаний учащихся, изученных на предыдущих </a:t>
            </a:r>
            <a:r>
              <a:rPr lang="ru-RU" dirty="0" smtClean="0"/>
              <a:t>уроках;</a:t>
            </a:r>
          </a:p>
          <a:p>
            <a:r>
              <a:rPr lang="ru-RU" dirty="0" smtClean="0"/>
              <a:t>в</a:t>
            </a:r>
            <a:r>
              <a:rPr lang="ru-RU" dirty="0"/>
              <a:t>) взаимодействие педагога и детей на основе сообщения-усвоения новых знаний, умений, навыков;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/>
              <a:t>) закрепление изученного материала и упражнения; д) диагностику прочности усвоения знаний, умений, навыков с выставлением </a:t>
            </a:r>
            <a:r>
              <a:rPr lang="ru-RU" dirty="0" smtClean="0"/>
              <a:t>оценки </a:t>
            </a:r>
            <a:r>
              <a:rPr lang="ru-RU" dirty="0"/>
              <a:t>за работу на уроке;</a:t>
            </a:r>
            <a:br>
              <a:rPr lang="ru-RU" dirty="0"/>
            </a:br>
            <a:r>
              <a:rPr lang="ru-RU" dirty="0"/>
              <a:t>е) инструктаж по выполнению домашнего задания.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обучения.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  </a:t>
            </a:r>
          </a:p>
          <a:p>
            <a:r>
              <a:rPr lang="ru-RU" dirty="0"/>
              <a:t>а) словесный (объяснение, беседа, распоряжение, команда, подсчет)</a:t>
            </a:r>
          </a:p>
          <a:p>
            <a:r>
              <a:rPr lang="ru-RU" dirty="0"/>
              <a:t>б) наглядный (показ упражнения учителем, демонстрации техники выполнения упражнений на экране через проектор)  </a:t>
            </a:r>
          </a:p>
          <a:p>
            <a:r>
              <a:rPr lang="ru-RU" dirty="0"/>
              <a:t>в) практический (практически выполнения упражнений).  </a:t>
            </a:r>
          </a:p>
          <a:p>
            <a:r>
              <a:rPr lang="ru-RU" dirty="0"/>
              <a:t>Сочетание показа и практического выполнения упражнений занимает основное место при обучении  основных положений и движений рук, ног, туловища, головы, из которых состоят двигательные 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5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Планируемые результаты.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sz="3200" dirty="0" smtClean="0"/>
              <a:t>Предметные:</a:t>
            </a:r>
          </a:p>
          <a:p>
            <a:r>
              <a:rPr lang="ru-RU" sz="3200" dirty="0" smtClean="0"/>
              <a:t>•</a:t>
            </a:r>
            <a:r>
              <a:rPr lang="ru-RU" sz="3200" dirty="0"/>
              <a:t>	Понимание физических упражнений как средства организации здорового образа жизни;</a:t>
            </a:r>
          </a:p>
          <a:p>
            <a:r>
              <a:rPr lang="ru-RU" sz="3200" dirty="0"/>
              <a:t>•	Умение выполнять технику низкого старта;</a:t>
            </a:r>
          </a:p>
          <a:p>
            <a:r>
              <a:rPr lang="ru-RU" sz="3200" dirty="0"/>
              <a:t>•	Применять полученные знания и умения в двигательной  деятельности</a:t>
            </a:r>
            <a:r>
              <a:rPr lang="ru-RU" sz="3200" dirty="0" smtClean="0"/>
              <a:t>;</a:t>
            </a:r>
          </a:p>
          <a:p>
            <a:pPr marL="137160" indent="0">
              <a:buNone/>
            </a:pPr>
            <a:r>
              <a:rPr lang="ru-RU" sz="3200" dirty="0" err="1" smtClean="0"/>
              <a:t>Метапредметные</a:t>
            </a:r>
            <a:r>
              <a:rPr lang="ru-RU" sz="3200" dirty="0" smtClean="0"/>
              <a:t>:</a:t>
            </a:r>
            <a:endParaRPr lang="ru-RU" sz="3200" dirty="0"/>
          </a:p>
          <a:p>
            <a:r>
              <a:rPr lang="ru-RU" sz="3200" dirty="0"/>
              <a:t>•	Формирование навыков двигательной  деятельности;</a:t>
            </a:r>
          </a:p>
          <a:p>
            <a:r>
              <a:rPr lang="ru-RU" sz="3200" dirty="0"/>
              <a:t>•	Добросовестное выполнение учебных заданий, осознанное стремление к освоению новых знаний и умений, качественно повышающих результативность выполнения заданий.</a:t>
            </a:r>
          </a:p>
          <a:p>
            <a:r>
              <a:rPr lang="ru-RU" sz="3200" dirty="0"/>
              <a:t>•	Владение широким арсеналом двигательных действий и физических упражнений из базовых видов спорта и оздоровительной физической культуры.</a:t>
            </a:r>
          </a:p>
          <a:p>
            <a:pPr marL="137160" indent="0">
              <a:buNone/>
            </a:pPr>
            <a:r>
              <a:rPr lang="ru-RU" sz="3200" dirty="0" smtClean="0"/>
              <a:t>Личностные:</a:t>
            </a:r>
            <a:endParaRPr lang="ru-RU" sz="3200" dirty="0"/>
          </a:p>
          <a:p>
            <a:r>
              <a:rPr lang="ru-RU" sz="3200" dirty="0"/>
              <a:t>•	Положительное отношение к занятиям двигательной деятельностью.</a:t>
            </a:r>
          </a:p>
          <a:p>
            <a:r>
              <a:rPr lang="ru-RU" sz="3200" dirty="0"/>
              <a:t>•	Умение использовать ценности физической культуры для удовлетворения индивидуальных потребностей.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2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Организационный момент</a:t>
            </a:r>
            <a:br>
              <a:rPr lang="ru-RU" dirty="0" smtClean="0"/>
            </a:br>
            <a:r>
              <a:rPr lang="ru-RU" dirty="0" smtClean="0"/>
              <a:t>(самоопределение к деятельности)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633493" cy="4320480"/>
          </a:xfrm>
        </p:spPr>
      </p:pic>
    </p:spTree>
    <p:extLst>
      <p:ext uri="{BB962C8B-B14F-4D97-AF65-F5344CB8AC3E}">
        <p14:creationId xmlns:p14="http://schemas.microsoft.com/office/powerpoint/2010/main" val="26924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Формируемые универсальные учебные действия.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/>
          <a:lstStyle/>
          <a:p>
            <a:r>
              <a:rPr lang="ru-RU" dirty="0"/>
              <a:t>Проявление положительного отношения к учебной деятельности.</a:t>
            </a:r>
          </a:p>
          <a:p>
            <a:r>
              <a:rPr lang="ru-RU" dirty="0"/>
              <a:t>Формирование мотивации к учению. (Личностные УУД)</a:t>
            </a:r>
            <a:endParaRPr lang="ru-RU" dirty="0"/>
          </a:p>
        </p:txBody>
      </p:sp>
      <p:pic>
        <p:nvPicPr>
          <p:cNvPr id="6146" name="Picture 2" descr="H:\урок\видео открытый урок\Новая папка\Моментальный снимок 1 (28.04.2014 21-3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97155"/>
            <a:ext cx="4608512" cy="25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Постановка темы, цели и задач урока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90" y="1628800"/>
            <a:ext cx="4788145" cy="2808312"/>
          </a:xfrm>
        </p:spPr>
      </p:pic>
      <p:pic>
        <p:nvPicPr>
          <p:cNvPr id="1026" name="Picture 2" descr="H:\урок\видео открытый урок\Новая папка\Моментальный снимок 1 (28.04.2014 11-1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41685"/>
            <a:ext cx="5030361" cy="283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урок\видео открытый урок\Новая папка\Моментальный снимок 1 (28.04.2014 11-2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6" y="1658107"/>
            <a:ext cx="4032448" cy="21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урок\видео открытый урок\Новая папка\Моментальный снимок 2 (28.04.2014 11-17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66" y="4437111"/>
            <a:ext cx="3821769" cy="22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700" dirty="0">
                <a:gradFill>
                  <a:gsLst>
                    <a:gs pos="0">
                      <a:srgbClr val="7A7A7A">
                        <a:tint val="73000"/>
                        <a:satMod val="145000"/>
                      </a:srgbClr>
                    </a:gs>
                    <a:gs pos="73000">
                      <a:srgbClr val="7A7A7A">
                        <a:tint val="73000"/>
                        <a:satMod val="145000"/>
                      </a:srgbClr>
                    </a:gs>
                    <a:gs pos="100000">
                      <a:srgbClr val="7A7A7A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Формируемые универсальные учебные действия.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72448"/>
          </a:xfrm>
        </p:spPr>
        <p:txBody>
          <a:bodyPr/>
          <a:lstStyle/>
          <a:p>
            <a:r>
              <a:rPr lang="ru-RU" dirty="0"/>
              <a:t>Использовать имеющиеся знания и опыт (регулятивные УУД)</a:t>
            </a:r>
          </a:p>
          <a:p>
            <a:r>
              <a:rPr lang="ru-RU" dirty="0"/>
              <a:t>Распознавать и узнавать двигательные действия (познавательные УУД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9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</TotalTime>
  <Words>267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     Технологическая карта урока по физической культуре. Учитель: Пономарева А.Н. Класс 3 «А» </vt:lpstr>
      <vt:lpstr>Тема урока:  «Техника низкого старта»</vt:lpstr>
      <vt:lpstr>Тип урока – комбинированный с образовательно-познавательной направленностью</vt:lpstr>
      <vt:lpstr>Методы обучения.</vt:lpstr>
      <vt:lpstr>Планируемые результаты.</vt:lpstr>
      <vt:lpstr>1. Организационный момент (самоопределение к деятельности)</vt:lpstr>
      <vt:lpstr>Формируемые универсальные учебные действия.</vt:lpstr>
      <vt:lpstr>2. Постановка темы, цели и задач урока</vt:lpstr>
      <vt:lpstr>Формируемые универсальные учебные действия.</vt:lpstr>
      <vt:lpstr>3. Актуализация знаний</vt:lpstr>
      <vt:lpstr>Формируемые универсальные учебные действия.</vt:lpstr>
      <vt:lpstr>4. Изучение нового материала.</vt:lpstr>
      <vt:lpstr>Формируемые универсальные учебные действия.</vt:lpstr>
      <vt:lpstr>5. Подведение итогов урока.</vt:lpstr>
      <vt:lpstr>Формируемые универсальные учебные действия.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карта урока по физической культуре. Учитель: Пономарева А.Н. Класс 3 «А» </dc:title>
  <dc:creator>Настя</dc:creator>
  <cp:lastModifiedBy>Настя</cp:lastModifiedBy>
  <cp:revision>11</cp:revision>
  <dcterms:created xsi:type="dcterms:W3CDTF">2014-04-28T13:49:49Z</dcterms:created>
  <dcterms:modified xsi:type="dcterms:W3CDTF">2014-04-28T17:53:30Z</dcterms:modified>
</cp:coreProperties>
</file>