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38" y="1571612"/>
            <a:ext cx="65722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Уменьшаемое. Вычитаемое. Разность. </a:t>
            </a:r>
            <a:endParaRPr lang="ru-RU" sz="54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11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143488"/>
            <a:ext cx="1714512" cy="1714512"/>
          </a:xfrm>
          <a:prstGeom prst="rect">
            <a:avLst/>
          </a:prstGeom>
          <a:noFill/>
        </p:spPr>
      </p:pic>
      <p:pic>
        <p:nvPicPr>
          <p:cNvPr id="6148" name="Picture 4" descr="http://s1v1.irc.lv/files/1/0/0/397/sgerLuh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5754" y="1500175"/>
            <a:ext cx="2599450" cy="2928958"/>
          </a:xfrm>
          <a:prstGeom prst="rect">
            <a:avLst/>
          </a:prstGeom>
          <a:noFill/>
        </p:spPr>
      </p:pic>
      <p:pic>
        <p:nvPicPr>
          <p:cNvPr id="6150" name="Picture 6" descr="http://cs317926.vk.me/v317926748/54ab/UnEW_o7h2P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857628"/>
            <a:ext cx="2714644" cy="2714644"/>
          </a:xfrm>
          <a:prstGeom prst="rect">
            <a:avLst/>
          </a:prstGeom>
          <a:noFill/>
        </p:spPr>
      </p:pic>
      <p:pic>
        <p:nvPicPr>
          <p:cNvPr id="6152" name="Picture 8" descr="http://liubavyshka.ru/_ph/55/1/8442327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578850"/>
            <a:ext cx="3643338" cy="2217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7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472" y="2143116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1   2   3   4   5   6   8   9  10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3643314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7239 L 0.11024 -0.219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8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pic>
        <p:nvPicPr>
          <p:cNvPr id="11" name="Рисунок 10" descr="247_gt-650s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214422"/>
            <a:ext cx="1522449" cy="1143008"/>
          </a:xfrm>
          <a:prstGeom prst="rect">
            <a:avLst/>
          </a:prstGeom>
        </p:spPr>
      </p:pic>
      <p:pic>
        <p:nvPicPr>
          <p:cNvPr id="12" name="Рисунок 11" descr="Kymco_Quannon_stp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1214422"/>
            <a:ext cx="1523994" cy="1142996"/>
          </a:xfrm>
          <a:prstGeom prst="rect">
            <a:avLst/>
          </a:prstGeom>
        </p:spPr>
      </p:pic>
      <p:pic>
        <p:nvPicPr>
          <p:cNvPr id="13" name="Рисунок 12" descr="t1@5b43e501-274c-4da4-8f72-c165e6eb0ec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1214422"/>
            <a:ext cx="2031989" cy="1142994"/>
          </a:xfrm>
          <a:prstGeom prst="rect">
            <a:avLst/>
          </a:prstGeom>
        </p:spPr>
      </p:pic>
      <p:pic>
        <p:nvPicPr>
          <p:cNvPr id="14" name="Рисунок 13" descr="17230_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428868"/>
            <a:ext cx="1881184" cy="1881184"/>
          </a:xfrm>
          <a:prstGeom prst="rect">
            <a:avLst/>
          </a:prstGeom>
        </p:spPr>
      </p:pic>
      <p:pic>
        <p:nvPicPr>
          <p:cNvPr id="15" name="Рисунок 14" descr="107781-5127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10" y="4286256"/>
            <a:ext cx="2035962" cy="1330246"/>
          </a:xfrm>
          <a:prstGeom prst="rect">
            <a:avLst/>
          </a:prstGeom>
        </p:spPr>
      </p:pic>
      <p:pic>
        <p:nvPicPr>
          <p:cNvPr id="16" name="Рисунок 15" descr="204537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28926" y="4243380"/>
            <a:ext cx="2143140" cy="1428760"/>
          </a:xfrm>
          <a:prstGeom prst="rect">
            <a:avLst/>
          </a:prstGeom>
        </p:spPr>
      </p:pic>
      <p:pic>
        <p:nvPicPr>
          <p:cNvPr id="17" name="Рисунок 16" descr="origina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71736" y="2804276"/>
            <a:ext cx="2428892" cy="15104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72132" y="1714488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7 – 1 = 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72132" y="2571744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5 + 2 = 7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2132" y="342900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3 + 4 = 7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2132" y="4357694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5 – 2 = 3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11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4" cstate="print"/>
          <a:srcRect r="-763" b="8107"/>
          <a:stretch>
            <a:fillRect/>
          </a:stretch>
        </p:blipFill>
        <p:spPr>
          <a:xfrm>
            <a:off x="642910" y="1285860"/>
            <a:ext cx="1575974" cy="1571636"/>
          </a:xfrm>
          <a:prstGeom prst="rect">
            <a:avLst/>
          </a:prstGeom>
        </p:spPr>
      </p:pic>
      <p:pic>
        <p:nvPicPr>
          <p:cNvPr id="8" name="Рисунок 7" descr="63e25b90aed377c480bcb35ad8bc30f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1285860"/>
            <a:ext cx="1000132" cy="1576875"/>
          </a:xfrm>
          <a:prstGeom prst="rect">
            <a:avLst/>
          </a:prstGeom>
        </p:spPr>
      </p:pic>
      <p:pic>
        <p:nvPicPr>
          <p:cNvPr id="9" name="Рисунок 8" descr="5053-500x5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1285860"/>
            <a:ext cx="1523994" cy="1523994"/>
          </a:xfrm>
          <a:prstGeom prst="rect">
            <a:avLst/>
          </a:prstGeom>
        </p:spPr>
      </p:pic>
      <p:pic>
        <p:nvPicPr>
          <p:cNvPr id="10" name="Рисунок 9" descr="df39e64256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1357298"/>
            <a:ext cx="1421128" cy="1421128"/>
          </a:xfrm>
          <a:prstGeom prst="rect">
            <a:avLst/>
          </a:prstGeom>
        </p:spPr>
      </p:pic>
      <p:pic>
        <p:nvPicPr>
          <p:cNvPr id="13" name="Рисунок 12" descr="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14942" y="1214422"/>
            <a:ext cx="1285884" cy="1753478"/>
          </a:xfrm>
          <a:prstGeom prst="rect">
            <a:avLst/>
          </a:prstGeom>
        </p:spPr>
      </p:pic>
      <p:pic>
        <p:nvPicPr>
          <p:cNvPr id="14" name="Рисунок 13" descr="i (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00364" y="2928934"/>
            <a:ext cx="1428750" cy="1428750"/>
          </a:xfrm>
          <a:prstGeom prst="rect">
            <a:avLst/>
          </a:prstGeom>
        </p:spPr>
      </p:pic>
      <p:pic>
        <p:nvPicPr>
          <p:cNvPr id="15" name="Рисунок 14" descr="i (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3438" y="2928934"/>
            <a:ext cx="1428750" cy="14287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4282" y="3643314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5 + 2 = 7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9322" y="4000504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5 – 2 = 3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6182" y="5286388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7 – 1 = 6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1604" y="4572008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3 + 4 = 7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0800000" flipV="1">
            <a:off x="4429124" y="3000372"/>
            <a:ext cx="1643074" cy="121444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11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pic>
        <p:nvPicPr>
          <p:cNvPr id="4" name="Рисунок 3" descr="0a210504b565b20b6dfe02daf743179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571612"/>
            <a:ext cx="1944126" cy="1857388"/>
          </a:xfrm>
          <a:prstGeom prst="rect">
            <a:avLst/>
          </a:prstGeom>
        </p:spPr>
      </p:pic>
      <p:pic>
        <p:nvPicPr>
          <p:cNvPr id="18" name="Рисунок 17" descr="0a210504b565b20b6dfe02daf743179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1571612"/>
            <a:ext cx="1944126" cy="1857388"/>
          </a:xfrm>
          <a:prstGeom prst="rect">
            <a:avLst/>
          </a:prstGeom>
        </p:spPr>
      </p:pic>
      <p:pic>
        <p:nvPicPr>
          <p:cNvPr id="19" name="Рисунок 18" descr="0a210504b565b20b6dfe02daf743179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571612"/>
            <a:ext cx="1944126" cy="1857388"/>
          </a:xfrm>
          <a:prstGeom prst="rect">
            <a:avLst/>
          </a:prstGeom>
        </p:spPr>
      </p:pic>
      <p:pic>
        <p:nvPicPr>
          <p:cNvPr id="20" name="Рисунок 19" descr="0a210504b565b20b6dfe02daf743179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429000"/>
            <a:ext cx="1944126" cy="1857388"/>
          </a:xfrm>
          <a:prstGeom prst="rect">
            <a:avLst/>
          </a:prstGeom>
        </p:spPr>
      </p:pic>
      <p:pic>
        <p:nvPicPr>
          <p:cNvPr id="21" name="Рисунок 20" descr="0a210504b565b20b6dfe02daf743179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429000"/>
            <a:ext cx="1944126" cy="1857388"/>
          </a:xfrm>
          <a:prstGeom prst="rect">
            <a:avLst/>
          </a:prstGeom>
        </p:spPr>
      </p:pic>
      <p:pic>
        <p:nvPicPr>
          <p:cNvPr id="22" name="Рисунок 21" descr="0a210504b565b20b6dfe02daf743179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571612"/>
            <a:ext cx="1944126" cy="1857388"/>
          </a:xfrm>
          <a:prstGeom prst="rect">
            <a:avLst/>
          </a:prstGeom>
        </p:spPr>
      </p:pic>
      <p:pic>
        <p:nvPicPr>
          <p:cNvPr id="23" name="Рисунок 22" descr="0a210504b565b20b6dfe02daf743179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3429000"/>
            <a:ext cx="1944126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11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000240"/>
            <a:ext cx="8001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    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уменьшаемое</a:t>
            </a:r>
            <a:endParaRPr lang="ru-RU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    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вычитаемое</a:t>
            </a:r>
          </a:p>
          <a:p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     разность</a:t>
            </a:r>
            <a:endParaRPr lang="ru-RU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    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значение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разности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11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298" y="1357298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7 – 1 = 6</a:t>
            </a:r>
            <a:endParaRPr lang="ru-RU" sz="4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285992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>Уменьшаемое 7, вычитаемое 1, значение разности </a:t>
            </a:r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>равно 6</a:t>
            </a:r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>.</a:t>
            </a:r>
            <a:endParaRPr lang="ru-RU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643314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>Разность </a:t>
            </a:r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>чисел 7 и 1 равна </a:t>
            </a:r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>6.</a:t>
            </a:r>
            <a:endParaRPr lang="ru-RU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11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pic>
        <p:nvPicPr>
          <p:cNvPr id="8" name="Рисунок 7" descr="IMG_20150213_0001.jpg"/>
          <p:cNvPicPr/>
          <p:nvPr/>
        </p:nvPicPr>
        <p:blipFill>
          <a:blip r:embed="rId4" cstate="print"/>
          <a:srcRect l="6895" t="18323" r="63441" b="66987"/>
          <a:stretch>
            <a:fillRect/>
          </a:stretch>
        </p:blipFill>
        <p:spPr>
          <a:xfrm>
            <a:off x="1643042" y="1357298"/>
            <a:ext cx="5286412" cy="37862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43042" y="5643578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5 -  2 = 3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11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1857364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9 -   = 6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714620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dirty="0" smtClean="0">
                <a:latin typeface="Arial Black" pitchFamily="34" charset="0"/>
              </a:rPr>
              <a:t>   - 3 = 7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1928802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  - 5 = 3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2786058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6 -   = 2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0364" y="3929066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7 -   = 4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0364" y="4786322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  - 7 = 2</a:t>
            </a:r>
            <a:endParaRPr lang="ru-RU" sz="4000" dirty="0">
              <a:latin typeface="Arial Black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28662" y="2428868"/>
            <a:ext cx="2000264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143504" y="3429000"/>
            <a:ext cx="2000264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000364" y="4572008"/>
            <a:ext cx="2000264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929190" y="2571744"/>
            <a:ext cx="2286016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85786" y="3357562"/>
            <a:ext cx="2286016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928926" y="5429264"/>
            <a:ext cx="2286016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00166" y="1785926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224" y="2714620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29190" y="1928802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86446" y="2786058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14744" y="3857628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28926" y="4786322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9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127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108</cp:revision>
  <dcterms:created xsi:type="dcterms:W3CDTF">2014-07-23T13:48:54Z</dcterms:created>
  <dcterms:modified xsi:type="dcterms:W3CDTF">2015-02-17T23:31:59Z</dcterms:modified>
</cp:coreProperties>
</file>