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286124"/>
            <a:ext cx="7772400" cy="303238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Презентация по противопожарной безопасности </a:t>
            </a:r>
            <a:r>
              <a:rPr lang="ru-RU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«Огонь хороший слуга, но плохой хозяин.»</a:t>
            </a:r>
            <a:endParaRPr lang="ru-RU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785794"/>
            <a:ext cx="7772400" cy="1643074"/>
          </a:xfrm>
        </p:spPr>
        <p:txBody>
          <a:bodyPr/>
          <a:lstStyle/>
          <a:p>
            <a:r>
              <a:rPr lang="ru-RU" dirty="0" smtClean="0"/>
              <a:t>Выполнила: воспитатель </a:t>
            </a:r>
            <a:r>
              <a:rPr lang="ru-RU" dirty="0" smtClean="0"/>
              <a:t>МБДОУ № 47 г. Тулы</a:t>
            </a:r>
          </a:p>
          <a:p>
            <a:r>
              <a:rPr lang="ru-RU" dirty="0" smtClean="0"/>
              <a:t> Папина Ксения Андреевна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772400" cy="914400"/>
          </a:xfrm>
        </p:spPr>
        <p:txBody>
          <a:bodyPr/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ПОВЕДЕНИЯ ПРИ ПОЖАРЕ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пожр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4527236" cy="3203233"/>
          </a:xfrm>
        </p:spPr>
      </p:pic>
      <p:pic>
        <p:nvPicPr>
          <p:cNvPr id="8" name="Содержимое 7" descr="DSCF98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464975" y="4464826"/>
            <a:ext cx="2571768" cy="19288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213255" cy="2333630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 smtClean="0"/>
              <a:t>Запомните, дети,</a:t>
            </a:r>
            <a:endParaRPr lang="ru-RU" sz="2200" b="0" dirty="0" smtClean="0"/>
          </a:p>
          <a:p>
            <a:r>
              <a:rPr lang="ru-RU" sz="2200" dirty="0" smtClean="0"/>
              <a:t>Правила эти:</a:t>
            </a:r>
            <a:br>
              <a:rPr lang="ru-RU" sz="2200" dirty="0" smtClean="0"/>
            </a:br>
            <a:r>
              <a:rPr lang="ru-RU" sz="2200" dirty="0" smtClean="0"/>
              <a:t>Ты о пожаре услыхал,</a:t>
            </a:r>
            <a:br>
              <a:rPr lang="ru-RU" sz="2200" dirty="0" smtClean="0"/>
            </a:br>
            <a:r>
              <a:rPr lang="ru-RU" sz="2200" dirty="0" smtClean="0"/>
              <a:t>Скорей об этом дай сигнал!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Пусть помнит каждый гражданин</a:t>
            </a:r>
            <a:br>
              <a:rPr lang="ru-RU" sz="2200" dirty="0" smtClean="0"/>
            </a:br>
            <a:r>
              <a:rPr lang="ru-RU" sz="2200" dirty="0" smtClean="0"/>
              <a:t>Пожарный </a:t>
            </a:r>
            <a:r>
              <a:rPr lang="ru-RU" dirty="0" smtClean="0"/>
              <a:t>номер </a:t>
            </a:r>
            <a:r>
              <a:rPr lang="ru-RU" sz="2000" dirty="0" smtClean="0"/>
              <a:t> - </a:t>
            </a:r>
            <a:r>
              <a:rPr lang="ru-RU" sz="6000" dirty="0" smtClean="0"/>
              <a:t>01!</a:t>
            </a:r>
            <a:endParaRPr lang="ru-RU" sz="6000" b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772400" cy="914400"/>
          </a:xfrm>
        </p:spPr>
        <p:txBody>
          <a:bodyPr/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ПОВЕДЕНИЯ ПРИ ПОЖАРЕ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071678"/>
            <a:ext cx="3997354" cy="1143008"/>
          </a:xfrm>
        </p:spPr>
        <p:txBody>
          <a:bodyPr>
            <a:noAutofit/>
          </a:bodyPr>
          <a:lstStyle/>
          <a:p>
            <a:r>
              <a:rPr lang="ru-RU" dirty="0" smtClean="0"/>
              <a:t>Если вокруг дым – двигайся ползком, прижав к носу и рту мокрую ткань.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Если огонь нельзя потушить – скорее покинь помещение!</a:t>
            </a:r>
            <a:endParaRPr lang="ru-RU" dirty="0"/>
          </a:p>
        </p:txBody>
      </p:sp>
      <p:pic>
        <p:nvPicPr>
          <p:cNvPr id="7" name="Содержимое 6" descr="DSCF98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00438"/>
            <a:ext cx="4040188" cy="3030141"/>
          </a:xfrm>
        </p:spPr>
      </p:pic>
      <p:pic>
        <p:nvPicPr>
          <p:cNvPr id="8" name="Содержимое 7" descr="DSCF98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4041775" cy="303133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059548"/>
          </a:xfrm>
        </p:spPr>
        <p:txBody>
          <a:bodyPr/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ТАКИЕ ПОЖАРНЫЕ?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99963328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477" y="2643182"/>
            <a:ext cx="4881597" cy="29289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121944" cy="50106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машине ярко-красной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Мчимся мы вперёд.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Труд тяжёлый и опасный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Нас, пожарных, ждёт.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Вой пронзительной сирены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Может оглушить,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Будем и водой, и пеной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Мы пожар тушить.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в беду попавшим людям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Сможем мы помочь,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Ведь с огнём бороться будем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Смело день и ночь!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97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3" y="3093244"/>
            <a:ext cx="4038600" cy="3028950"/>
          </a:xfrm>
        </p:spPr>
      </p:pic>
      <p:pic>
        <p:nvPicPr>
          <p:cNvPr id="8" name="Содержимое 7" descr="DSCF97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281621" y="2362189"/>
            <a:ext cx="4038600" cy="3028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914400"/>
          </a:xfrm>
        </p:spPr>
        <p:txBody>
          <a:bodyPr/>
          <a:lstStyle/>
          <a:p>
            <a: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</a:t>
            </a:r>
            <a: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пожар</a:t>
            </a:r>
            <a: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вдруг случился в саду,</a:t>
            </a:r>
            <a:b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одолеем эту беду!</a:t>
            </a:r>
            <a:b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Маски наденем, и срочно и дружно</a:t>
            </a:r>
            <a:b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Садик покинуть скорее нам нужно!</a:t>
            </a:r>
            <a:b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Кнопку тревожную быстро нажмем</a:t>
            </a:r>
            <a:b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01 поскорей наберем!</a:t>
            </a:r>
            <a:endParaRPr lang="ru-RU" sz="2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14400"/>
          </a:xfrm>
        </p:spPr>
        <p:txBody>
          <a:bodyPr/>
          <a:lstStyle/>
          <a:p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без давки и спокойно</a:t>
            </a:r>
            <a:b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Двинемся колонной стройной –</a:t>
            </a:r>
            <a:b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 построения </a:t>
            </a:r>
            <a:b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Знаем без сомнения!</a:t>
            </a:r>
            <a:b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b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пути движенья тоже -</a:t>
            </a:r>
            <a:b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Тренировка нам поможет!</a:t>
            </a:r>
            <a:b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что-то вдруг случится,</a:t>
            </a:r>
            <a:b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 должно всё получиться</a:t>
            </a:r>
            <a:b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 как на учениях,</a:t>
            </a:r>
            <a:b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 – не развлечения!</a:t>
            </a:r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DSCF97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643314"/>
            <a:ext cx="4038600" cy="3028950"/>
          </a:xfrm>
        </p:spPr>
      </p:pic>
      <p:pic>
        <p:nvPicPr>
          <p:cNvPr id="6" name="Содержимое 5" descr="DSCF97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85728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28" y="355001"/>
            <a:ext cx="1507552" cy="1288049"/>
          </a:xfrm>
          <a:prstGeom prst="rect">
            <a:avLst/>
          </a:prstGeom>
        </p:spPr>
      </p:pic>
      <p:pic>
        <p:nvPicPr>
          <p:cNvPr id="5" name="Рисунок 4" descr="9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01600"/>
            <a:ext cx="2540000" cy="6756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7772400" cy="785814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Тот огонь, что с на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дружен,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Очень всем, конечно, нужен,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 опасен, если бродит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Сам собою на свободе!</a:t>
            </a:r>
          </a:p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Если увидишь огонь или дым,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Скорее звони,</a:t>
            </a:r>
          </a:p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телефон – 01.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62050"/>
          </a:xfrm>
        </p:spPr>
        <p:txBody>
          <a:bodyPr/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Огонь – какой он?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14744" y="1714488"/>
            <a:ext cx="5200656" cy="42148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Огонёк всегда такой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хороший и плохой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Он и светит, он и греет,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проказничать умеет.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Нам без доброго огня 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Обойтись никак нельзя: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Он надёжно дружит с нами,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Гонит холод, гонит мрак,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приветливое пламя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Поднимает словно флаг!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SCF6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286116" cy="24645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Всем огонь хороший нужен,</a:t>
            </a:r>
            <a:b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за то ему почет,</a:t>
            </a:r>
            <a:b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ребятам греет ужин, </a:t>
            </a:r>
            <a:b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Режет сталь и хлеб печет.</a:t>
            </a:r>
            <a:endParaRPr lang="ru-RU" sz="2800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Содержимое 7" descr="i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214686"/>
            <a:ext cx="3937662" cy="3394537"/>
          </a:xfrm>
        </p:spPr>
      </p:pic>
      <p:pic>
        <p:nvPicPr>
          <p:cNvPr id="10" name="Содержимое 9" descr="i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500306"/>
            <a:ext cx="4457732" cy="34290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56132571_1256103654_8go6mz8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714356"/>
            <a:ext cx="3448352" cy="4525962"/>
          </a:xfrm>
        </p:spPr>
      </p:pic>
      <p:pic>
        <p:nvPicPr>
          <p:cNvPr id="8" name="Содержимое 7" descr="пож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71604" y="4786322"/>
            <a:ext cx="4628690" cy="18669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29666" cy="914400"/>
          </a:xfrm>
        </p:spPr>
        <p:txBody>
          <a:bodyPr/>
          <a:lstStyle/>
          <a:p>
            <a: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Да, огонь бывает разный:</a:t>
            </a:r>
            <a:b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Очень добрый, очень злой.</a:t>
            </a:r>
            <a:b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Злой огонь – </a:t>
            </a:r>
            <a:r>
              <a:rPr lang="ru-RU" sz="28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огонь</a:t>
            </a:r>
            <a: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пожара!</a:t>
            </a:r>
            <a:b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Граждане любой страны</a:t>
            </a:r>
            <a:b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Злой огонь гасить должны!</a:t>
            </a:r>
            <a:endParaRPr lang="ru-RU" sz="2800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4929198"/>
            <a:ext cx="1200150" cy="1428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пожар?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3429000"/>
            <a:ext cx="4774153" cy="321604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357298"/>
            <a:ext cx="5264952" cy="493916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Если в доме случилась беда,</a:t>
            </a:r>
          </a:p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Едким дымом режет глаза,</a:t>
            </a:r>
          </a:p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кругом только копоть и жар,</a:t>
            </a:r>
          </a:p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Значит это ребята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ПОЖАР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!!!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</a:t>
            </a:r>
            <a:r>
              <a:rPr lang="ru-RU" dirty="0" smtClean="0"/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ВЫЗЫВАЕТ ПОЖАР?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29059" y="1857364"/>
            <a:ext cx="4757742" cy="2786082"/>
          </a:xfrm>
        </p:spPr>
        <p:txBody>
          <a:bodyPr>
            <a:normAutofit/>
          </a:bodyPr>
          <a:lstStyle/>
          <a:p>
            <a:r>
              <a:rPr lang="ru-RU" dirty="0" smtClean="0"/>
              <a:t>Спички не тронь!</a:t>
            </a:r>
            <a:br>
              <a:rPr lang="ru-RU" dirty="0" smtClean="0"/>
            </a:br>
            <a:r>
              <a:rPr lang="ru-RU" dirty="0" smtClean="0"/>
              <a:t>В спичках огонь!</a:t>
            </a:r>
            <a:br>
              <a:rPr lang="ru-RU" dirty="0" smtClean="0"/>
            </a:br>
            <a:r>
              <a:rPr lang="ru-RU" dirty="0" smtClean="0"/>
              <a:t>Не играй, дружок, со спичкой,</a:t>
            </a:r>
            <a:br>
              <a:rPr lang="ru-RU" dirty="0" smtClean="0"/>
            </a:br>
            <a:r>
              <a:rPr lang="ru-RU" dirty="0" smtClean="0"/>
              <a:t>Помни, ты, она мала,</a:t>
            </a:r>
            <a:br>
              <a:rPr lang="ru-RU" dirty="0" smtClean="0"/>
            </a:br>
            <a:r>
              <a:rPr lang="ru-RU" dirty="0" smtClean="0"/>
              <a:t>Но от спички-невелички</a:t>
            </a:r>
            <a:br>
              <a:rPr lang="ru-RU" dirty="0" smtClean="0"/>
            </a:br>
            <a:r>
              <a:rPr lang="ru-RU" dirty="0" smtClean="0"/>
              <a:t>Может дом сгореть дотла.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 (4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825803"/>
            <a:ext cx="3500462" cy="3257024"/>
          </a:xfrm>
        </p:spPr>
      </p:pic>
      <p:pic>
        <p:nvPicPr>
          <p:cNvPr id="11" name="Содержимое 10" descr="i (5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71934" y="4286256"/>
            <a:ext cx="3214710" cy="241103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Берегись открытого огня!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428736"/>
            <a:ext cx="4040188" cy="17621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Сам огня не разжигай </a:t>
            </a:r>
          </a:p>
          <a:p>
            <a:r>
              <a:rPr lang="ru-RU" dirty="0" smtClean="0"/>
              <a:t>И другим  не позволяй – </a:t>
            </a:r>
          </a:p>
          <a:p>
            <a:r>
              <a:rPr lang="ru-RU" dirty="0" smtClean="0"/>
              <a:t>Даже крошка-огонек </a:t>
            </a:r>
          </a:p>
          <a:p>
            <a:r>
              <a:rPr lang="ru-RU" dirty="0" smtClean="0"/>
              <a:t>От пожара не далек!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43373" y="2571744"/>
            <a:ext cx="4543428" cy="3714776"/>
          </a:xfrm>
        </p:spPr>
        <p:txBody>
          <a:bodyPr>
            <a:normAutofit fontScale="92500" lnSpcReduction="10000"/>
          </a:bodyPr>
          <a:lstStyle/>
          <a:p>
            <a:endParaRPr lang="ru-RU" b="0" dirty="0" smtClean="0"/>
          </a:p>
          <a:p>
            <a:r>
              <a:rPr lang="ru-RU" dirty="0" smtClean="0"/>
              <a:t>Я пыхчу, пыхчу, пыхчу,</a:t>
            </a:r>
            <a:br>
              <a:rPr lang="ru-RU" dirty="0" smtClean="0"/>
            </a:br>
            <a:r>
              <a:rPr lang="ru-RU" dirty="0" smtClean="0"/>
              <a:t>Накормить вас всех хочу,</a:t>
            </a:r>
            <a:br>
              <a:rPr lang="ru-RU" dirty="0" smtClean="0"/>
            </a:br>
            <a:r>
              <a:rPr lang="ru-RU" dirty="0" smtClean="0"/>
              <a:t>Но коль бросите включенной,</a:t>
            </a:r>
            <a:br>
              <a:rPr lang="ru-RU" dirty="0" smtClean="0"/>
            </a:br>
            <a:r>
              <a:rPr lang="ru-RU" dirty="0" smtClean="0"/>
              <a:t>Дел таких наворочу!</a:t>
            </a:r>
            <a:br>
              <a:rPr lang="ru-RU" dirty="0" smtClean="0"/>
            </a:br>
            <a:r>
              <a:rPr lang="ru-RU" dirty="0" smtClean="0"/>
              <a:t>Выкипит всё-всё тотчас,</a:t>
            </a:r>
            <a:br>
              <a:rPr lang="ru-RU" dirty="0" smtClean="0"/>
            </a:br>
            <a:r>
              <a:rPr lang="ru-RU" dirty="0" smtClean="0"/>
              <a:t>Это раз,</a:t>
            </a:r>
            <a:br>
              <a:rPr lang="ru-RU" dirty="0" smtClean="0"/>
            </a:br>
            <a:r>
              <a:rPr lang="ru-RU" dirty="0" smtClean="0"/>
              <a:t>Раскалюсь я добела,</a:t>
            </a:r>
            <a:br>
              <a:rPr lang="ru-RU" dirty="0" smtClean="0"/>
            </a:br>
            <a:r>
              <a:rPr lang="ru-RU" dirty="0" smtClean="0"/>
              <a:t>Это два,</a:t>
            </a:r>
            <a:br>
              <a:rPr lang="ru-RU" dirty="0" smtClean="0"/>
            </a:br>
            <a:r>
              <a:rPr lang="ru-RU" dirty="0" smtClean="0"/>
              <a:t>Всё спалю я, что горит,</a:t>
            </a:r>
            <a:br>
              <a:rPr lang="ru-RU" dirty="0" smtClean="0"/>
            </a:br>
            <a:r>
              <a:rPr lang="ru-RU" dirty="0" smtClean="0"/>
              <a:t>Это три.</a:t>
            </a:r>
            <a:endParaRPr lang="ru-RU" b="0" dirty="0"/>
          </a:p>
        </p:txBody>
      </p:sp>
      <p:pic>
        <p:nvPicPr>
          <p:cNvPr id="8" name="Содержимое 7" descr="DSCN46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214686"/>
            <a:ext cx="2857520" cy="3552466"/>
          </a:xfrm>
        </p:spPr>
      </p:pic>
      <p:pic>
        <p:nvPicPr>
          <p:cNvPr id="10" name="Содержимое 9" descr="i (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15008" y="1285860"/>
            <a:ext cx="2571768" cy="171451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хлопушкой, свечкой, утюгом</a:t>
            </a:r>
            <a:b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играть не надо нипочем!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Хочешь ты салют устроить?</a:t>
            </a:r>
            <a:br>
              <a:rPr lang="ru-RU" dirty="0" smtClean="0"/>
            </a:br>
            <a:r>
              <a:rPr lang="ru-RU" dirty="0" smtClean="0"/>
              <a:t>Хорошо, не станем спорить,</a:t>
            </a:r>
            <a:br>
              <a:rPr lang="ru-RU" dirty="0" smtClean="0"/>
            </a:br>
            <a:r>
              <a:rPr lang="ru-RU" dirty="0" smtClean="0"/>
              <a:t>Только, чтоб не пострадать</a:t>
            </a:r>
            <a:br>
              <a:rPr lang="ru-RU" dirty="0" smtClean="0"/>
            </a:br>
            <a:r>
              <a:rPr lang="ru-RU" dirty="0" smtClean="0"/>
              <a:t>Нужно в помощь взрослых звать!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2619382"/>
          </a:xfrm>
        </p:spPr>
        <p:txBody>
          <a:bodyPr>
            <a:normAutofit/>
          </a:bodyPr>
          <a:lstStyle/>
          <a:p>
            <a:r>
              <a:rPr lang="ru-RU" dirty="0" smtClean="0"/>
              <a:t>Ты не вздумай воду лить</a:t>
            </a:r>
            <a:br>
              <a:rPr lang="ru-RU" dirty="0" smtClean="0"/>
            </a:br>
            <a:r>
              <a:rPr lang="ru-RU" dirty="0" smtClean="0"/>
              <a:t>Там где электричество,</a:t>
            </a:r>
            <a:br>
              <a:rPr lang="ru-RU" dirty="0" smtClean="0"/>
            </a:br>
            <a:r>
              <a:rPr lang="ru-RU" dirty="0" smtClean="0"/>
              <a:t>Телевизор и утюг,</a:t>
            </a:r>
            <a:br>
              <a:rPr lang="ru-RU" dirty="0" smtClean="0"/>
            </a:br>
            <a:r>
              <a:rPr lang="ru-RU" dirty="0" smtClean="0"/>
              <a:t>Миксер и розетку</a:t>
            </a:r>
            <a:br>
              <a:rPr lang="ru-RU" dirty="0" smtClean="0"/>
            </a:br>
            <a:r>
              <a:rPr lang="ru-RU" dirty="0" smtClean="0"/>
              <a:t>Обходите стороной</a:t>
            </a:r>
            <a:br>
              <a:rPr lang="ru-RU" dirty="0" smtClean="0"/>
            </a:br>
            <a:r>
              <a:rPr lang="ru-RU" dirty="0" smtClean="0"/>
              <a:t>Маленькие детки.</a:t>
            </a:r>
            <a:endParaRPr lang="ru-RU" dirty="0"/>
          </a:p>
        </p:txBody>
      </p:sp>
      <p:pic>
        <p:nvPicPr>
          <p:cNvPr id="8" name="Содержимое 7" descr="p01007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4572008"/>
            <a:ext cx="4040188" cy="1932557"/>
          </a:xfrm>
        </p:spPr>
      </p:pic>
      <p:pic>
        <p:nvPicPr>
          <p:cNvPr id="10" name="Содержимое 9" descr="bezopasnos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00760" y="4286256"/>
            <a:ext cx="2352675" cy="18859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914400"/>
          </a:xfrm>
        </p:spPr>
        <p:txBody>
          <a:bodyPr/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 ПОЖАРЕ НЕЛЬЗЯ: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ПРЯТАТЬСЯ, ТУШИТЬ ВОДОЙ ЭЛЕКТРОПРИБОРЫ, ПОЛЬЗОВАТЬСЯ ЛИФТОМ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071678"/>
            <a:ext cx="5357850" cy="464347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Дым и огонь не к добру, так и знай,</a:t>
            </a:r>
          </a:p>
          <a:p>
            <a:pPr lvl="1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Взрослых на помощь скорей призывай,</a:t>
            </a:r>
          </a:p>
          <a:p>
            <a:pPr lvl="1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«01»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поскорее звони:</a:t>
            </a:r>
          </a:p>
          <a:p>
            <a:pPr lvl="1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Срочно пожарных! Помогут они!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lvl="1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под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кроватью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прячься – учти,</a:t>
            </a:r>
          </a:p>
          <a:p>
            <a:pPr lvl="1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от огня просто так не уйти.</a:t>
            </a:r>
          </a:p>
          <a:p>
            <a:pPr lvl="1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оставайся в квартире с огнем,</a:t>
            </a:r>
          </a:p>
          <a:p>
            <a:pPr lvl="1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выбирайся доступным путем:</a:t>
            </a:r>
          </a:p>
          <a:p>
            <a:pPr lvl="1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Мокрым платком нос и рот завяжи,</a:t>
            </a:r>
          </a:p>
          <a:p>
            <a:pPr lvl="1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двери входной через дым поспеши!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GU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5783" y="2714620"/>
            <a:ext cx="3858217" cy="400052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219</TotalTime>
  <Words>279</Words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Презентация по противопожарной безопасности «Огонь хороший слуга, но плохой хозяин.»</vt:lpstr>
      <vt:lpstr>Огонь – какой он? </vt:lpstr>
      <vt:lpstr>Всем огонь хороший нужен, И за то ему почет, Что ребятам греет ужин,  Режет сталь и хлеб печет.</vt:lpstr>
      <vt:lpstr>Да, огонь бывает разный: Очень добрый, очень злой. Злой огонь – огонь пожара! Граждане любой страны Злой огонь гасить должны!</vt:lpstr>
      <vt:lpstr>Что такое пожар?</vt:lpstr>
      <vt:lpstr>ЧТО ВЫЗЫВАЕТ ПОЖАР?</vt:lpstr>
      <vt:lpstr>Берегись открытого огня!</vt:lpstr>
      <vt:lpstr>С хлопушкой, свечкой, утюгом играть не надо нипочем! </vt:lpstr>
      <vt:lpstr>ПРИ ПОЖАРЕ НЕЛЬЗЯ: ПРЯТАТЬСЯ, ТУШИТЬ ВОДОЙ ЭЛЕКТРОПРИБОРЫ, ПОЛЬЗОВАТЬСЯ ЛИФТОМ.</vt:lpstr>
      <vt:lpstr>ПРАВИЛА ПОВЕДЕНИЯ ПРИ ПОЖАРЕ</vt:lpstr>
      <vt:lpstr>ПРАВИЛА ПОВЕДЕНИЯ ПРИ ПОЖАРЕ</vt:lpstr>
      <vt:lpstr>КТО ТАКИЕ ПОЖАРНЫЕ? </vt:lpstr>
      <vt:lpstr>Если пожар  вдруг случился в саду, Мы одолеем эту беду! Маски наденем, и срочно и дружно Садик покинуть скорее нам нужно! Кнопку тревожную быстро нажмем И 01 поскорей наберем!</vt:lpstr>
      <vt:lpstr>Мы без давки и спокойно Двинемся колонной стройной – Место построения  Знаем без сомнения!   И пути движенья тоже - Тренировка нам поможет! Если что-то вдруг случится, То должно всё получиться Так как на учениях, Здесь – не развлечения!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Папина К.А.</dc:creator>
  <cp:lastModifiedBy>RePack by SPecialiST</cp:lastModifiedBy>
  <cp:revision>31</cp:revision>
  <dcterms:created xsi:type="dcterms:W3CDTF">2014-09-29T17:29:38Z</dcterms:created>
  <dcterms:modified xsi:type="dcterms:W3CDTF">2015-10-05T07:56:28Z</dcterms:modified>
</cp:coreProperties>
</file>