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86C5217-616B-4A89-A076-F33D3448A521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E3AF47-F615-4234-8E8E-741EF268A2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70469" flipH="1">
            <a:off x="1334519" y="2128656"/>
            <a:ext cx="5889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D60093"/>
                </a:solidFill>
              </a:rPr>
              <a:t>      Сказки</a:t>
            </a:r>
          </a:p>
          <a:p>
            <a:r>
              <a:rPr lang="ru-RU" sz="3200" b="1" i="1" dirty="0" smtClean="0">
                <a:solidFill>
                  <a:srgbClr val="D60093"/>
                </a:solidFill>
              </a:rPr>
              <a:t>Александра    Сергеевича </a:t>
            </a:r>
          </a:p>
          <a:p>
            <a:r>
              <a:rPr lang="ru-RU" sz="4800" b="1" i="1" dirty="0" smtClean="0">
                <a:solidFill>
                  <a:srgbClr val="D60093"/>
                </a:solidFill>
              </a:rPr>
              <a:t>                Пушкина</a:t>
            </a:r>
            <a:endParaRPr lang="ru-RU" sz="4800" b="1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632159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Викторина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49289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D60093"/>
                </a:solidFill>
              </a:rPr>
              <a:t>Знаешь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734134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D60093"/>
                </a:solidFill>
              </a:rPr>
              <a:t>ли</a:t>
            </a:r>
            <a:endParaRPr lang="ru-RU" sz="3600" b="1" i="1" dirty="0">
              <a:solidFill>
                <a:srgbClr val="D600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3542" y="3057299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D60093"/>
                </a:solidFill>
              </a:rPr>
              <a:t>ты</a:t>
            </a:r>
            <a:endParaRPr lang="ru-RU" sz="3600" b="1" i="1" dirty="0">
              <a:solidFill>
                <a:srgbClr val="D600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221088"/>
            <a:ext cx="1890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сказки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2943" y="478822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Пушкина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4509120"/>
            <a:ext cx="592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?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/>
          <p:cNvSpPr/>
          <p:nvPr/>
        </p:nvSpPr>
        <p:spPr>
          <a:xfrm>
            <a:off x="1259632" y="95557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4127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Вопрос: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20486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какой сказке  Александра Сергеевича Пушкина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Один из главных героев хорошо умеет готовить, нянчится с малыми детьми, может построить дом и  подковать лошадь 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490" y="4115836"/>
            <a:ext cx="3764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Назови сказку, имя героя.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Какие  действуют в сказке волшебные герои?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3372793" cy="4437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484784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Сказка о попе и        работнике  его </a:t>
            </a:r>
            <a:r>
              <a:rPr lang="ru-RU" sz="4000" dirty="0" err="1" smtClean="0">
                <a:solidFill>
                  <a:srgbClr val="FF0000"/>
                </a:solidFill>
              </a:rPr>
              <a:t>Балде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1301693" y="1124744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1840" y="1581944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Вопрос: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9203" y="230772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Из какой сказки эти строки: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951" y="3261100"/>
            <a:ext cx="4975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«Здравствуй князь, ты мой прекрасный!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Что ты тих, как день ненастный?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Опечалился чему?»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24226"/>
            <a:ext cx="3768299" cy="4947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1628800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«Сказка </a:t>
            </a:r>
            <a:r>
              <a:rPr lang="ru-RU" sz="2000" dirty="0" err="1" smtClean="0">
                <a:solidFill>
                  <a:srgbClr val="C00000"/>
                </a:solidFill>
              </a:rPr>
              <a:t>оцаре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Салтане</a:t>
            </a:r>
            <a:r>
              <a:rPr lang="ru-RU" sz="2000" dirty="0" smtClean="0">
                <a:solidFill>
                  <a:srgbClr val="C00000"/>
                </a:solidFill>
              </a:rPr>
              <a:t> и сыне его славном и могучем богатыре князе </a:t>
            </a:r>
            <a:r>
              <a:rPr lang="ru-RU" sz="2000" dirty="0" err="1" smtClean="0">
                <a:solidFill>
                  <a:srgbClr val="C00000"/>
                </a:solidFill>
              </a:rPr>
              <a:t>Гвидоне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Салтановиче</a:t>
            </a:r>
            <a:r>
              <a:rPr lang="ru-RU" sz="2000" dirty="0" smtClean="0">
                <a:solidFill>
                  <a:srgbClr val="C00000"/>
                </a:solidFill>
              </a:rPr>
              <a:t> и прекрасной царевне Лебеди»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1588379" y="1597442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98732" y="1597442"/>
            <a:ext cx="396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Вопрос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2779" y="2660992"/>
            <a:ext cx="5652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 каких сказках волшебные животные сначала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</a:t>
            </a:r>
            <a:r>
              <a:rPr lang="ru-RU" sz="2000" dirty="0" smtClean="0">
                <a:solidFill>
                  <a:srgbClr val="7030A0"/>
                </a:solidFill>
              </a:rPr>
              <a:t>омогают, а в конце сказки наказывают героев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за жадность и обман?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2545598" cy="3334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0"/>
            <a:ext cx="2692747" cy="3334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19675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«Сказка о рыбаке и рыбке»»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0131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«Сказка о золотом петушке»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142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User</cp:lastModifiedBy>
  <cp:revision>33</cp:revision>
  <dcterms:created xsi:type="dcterms:W3CDTF">2015-09-25T18:21:31Z</dcterms:created>
  <dcterms:modified xsi:type="dcterms:W3CDTF">2015-10-01T20:34:14Z</dcterms:modified>
</cp:coreProperties>
</file>