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0" r:id="rId6"/>
    <p:sldId id="271" r:id="rId7"/>
    <p:sldId id="272" r:id="rId8"/>
    <p:sldId id="267" r:id="rId9"/>
    <p:sldId id="259" r:id="rId10"/>
    <p:sldId id="276" r:id="rId11"/>
    <p:sldId id="266" r:id="rId12"/>
    <p:sldId id="261" r:id="rId13"/>
    <p:sldId id="262" r:id="rId14"/>
    <p:sldId id="265" r:id="rId15"/>
    <p:sldId id="264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5ACC-18FB-4E46-B624-01A4F855B01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0C7EF-233C-4944-8072-7211577E1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command:showpic:1?b08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command:showpic:1?b05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command:showpic:1?b08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Умные знаки, осторожные пешеходы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204864"/>
            <a:ext cx="61912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Новый Диск\ПДД для детей\data\img\page\0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Новый Диск\ПДД для детей\data\001\000\img\page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Новый Диск\ПДД для детей\data\img\page\0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0"/>
            <a:ext cx="82444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2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"/>
            <a:ext cx="673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92696"/>
            <a:ext cx="4145941" cy="52565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27985" y="126876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Молодец!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Запрещающие знаки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1484784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386104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x3mshop.ru/images/velosiped(9598).gif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86104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340768"/>
            <a:ext cx="1908175" cy="2419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Предупреждающие знаки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gost.gorod-asha.ru/img/image06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005064"/>
            <a:ext cx="2988121" cy="258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afetysignshop.com/acatalog/TR45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2708920"/>
            <a:ext cx="2808312" cy="24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newizv.ru/images/photos/other/20070822140036_dikie_zhivotnie_znak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24744"/>
            <a:ext cx="2664296" cy="23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1052736"/>
            <a:ext cx="2473775" cy="215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221088"/>
            <a:ext cx="1908175" cy="2419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Информационные знаки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196752"/>
            <a:ext cx="1800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196752"/>
            <a:ext cx="1800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1" y="1124744"/>
            <a:ext cx="16871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094312"/>
            <a:ext cx="1947144" cy="2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5" y="4149080"/>
            <a:ext cx="182407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vtaganroge.ru/images_d/PDD/6_1.gif"/>
          <p:cNvPicPr>
            <a:picLocks noChangeAspect="1" noChangeArrowheads="1"/>
          </p:cNvPicPr>
          <p:nvPr/>
        </p:nvPicPr>
        <p:blipFill>
          <a:blip r:embed="rId7" cstate="screen"/>
          <a:srcRect l="3846" t="2651" r="3846" b="4550"/>
          <a:stretch>
            <a:fillRect/>
          </a:stretch>
        </p:blipFill>
        <p:spPr bwMode="auto">
          <a:xfrm>
            <a:off x="7092280" y="4149080"/>
            <a:ext cx="175879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1908175" cy="2419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Новый Диск\ПДД для детей\data\001\000\img\page\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70067"/>
            <a:ext cx="6516216" cy="48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infocar.com.ua/pdd/0/p/5-35-2.gif"/>
          <p:cNvPicPr>
            <a:picLocks noChangeAspect="1" noChangeArrowheads="1"/>
          </p:cNvPicPr>
          <p:nvPr/>
        </p:nvPicPr>
        <p:blipFill>
          <a:blip r:embed="rId3" cstate="screen"/>
          <a:srcRect l="2653" t="6877" r="1854" b="3875"/>
          <a:stretch>
            <a:fillRect/>
          </a:stretch>
        </p:blipFill>
        <p:spPr bwMode="auto">
          <a:xfrm>
            <a:off x="6551712" y="0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ight.od.ua/images/xquest.teams/comm_8634513269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188640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\Новый Диск\ПДД для детей\data\001\000\img\page\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13410"/>
            <a:ext cx="6300192" cy="4744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entrpro.ru/plakat/dou/znak/dou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39204"/>
            <a:ext cx="6660232" cy="441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www.freetowns.ru/download/perehod_nadzem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1886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0"/>
            <a:ext cx="7763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Новый Диск\ПДД для детей\data\img\page\0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11" y="55306"/>
            <a:ext cx="9069489" cy="680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Умные знаки, осторожные пешеходы</vt:lpstr>
      <vt:lpstr>Запрещающие знаки</vt:lpstr>
      <vt:lpstr>Предупреждающие знаки</vt:lpstr>
      <vt:lpstr>Информационные знаки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Умные знаки, осторожные пешеходы</dc:title>
  <dc:creator>zzz</dc:creator>
  <cp:lastModifiedBy>zzz</cp:lastModifiedBy>
  <cp:revision>19</cp:revision>
  <dcterms:created xsi:type="dcterms:W3CDTF">2014-04-17T09:41:07Z</dcterms:created>
  <dcterms:modified xsi:type="dcterms:W3CDTF">2015-10-05T17:22:50Z</dcterms:modified>
</cp:coreProperties>
</file>