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9"/>
            <a:ext cx="6264696" cy="1728191"/>
          </a:xfrm>
        </p:spPr>
        <p:txBody>
          <a:bodyPr>
            <a:noAutofit/>
          </a:bodyPr>
          <a:lstStyle/>
          <a:p>
            <a:r>
              <a:rPr lang="ru-RU" sz="2800" u="sng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Практический  этап</a:t>
            </a:r>
            <a:br>
              <a:rPr lang="ru-RU" sz="2800" u="sng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Овощи – загадки, пословицы, сказки. </a:t>
            </a:r>
            <a:b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Татарская игра «</a:t>
            </a:r>
            <a:r>
              <a:rPr lang="ru-RU" sz="28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Утыр</a:t>
            </a: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утыр</a:t>
            </a: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Мәликә</a:t>
            </a: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800" dirty="0" err="1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Кәрзин</a:t>
            </a:r>
            <a:r>
              <a:rPr lang="tt-RU" sz="28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дә </a:t>
            </a:r>
            <a:r>
              <a:rPr lang="tt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ниләр </a:t>
            </a:r>
            <a:r>
              <a:rPr lang="tt-RU" sz="28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бар!?”</a:t>
            </a:r>
            <a: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sz="28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92" y="188639"/>
            <a:ext cx="1332944" cy="12972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CIM\105NIKON\DSCN4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31" y="2114854"/>
            <a:ext cx="3129357" cy="234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105NIKON\DSCN4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19" y="3262291"/>
            <a:ext cx="3198883" cy="239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Контрольный этап: </a:t>
            </a:r>
            <a:r>
              <a:rPr lang="ru-RU" sz="3200" b="1" u="sng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u="sng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u="sng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подведение </a:t>
            </a:r>
            <a:r>
              <a:rPr lang="ru-RU" sz="3200" b="1" u="sng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итогов</a:t>
            </a:r>
            <a:br>
              <a:rPr lang="ru-RU" sz="3200" b="1" u="sng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u="sng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Ожидаемые результаты проекта</a:t>
            </a:r>
            <a:r>
              <a:rPr lang="ru-RU" sz="3200" b="1" u="sng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844824"/>
            <a:ext cx="6572260" cy="43924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- обогащенные </a:t>
            </a: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знания детей; </a:t>
            </a:r>
          </a:p>
          <a:p>
            <a:pPr algn="l"/>
            <a:r>
              <a:rPr lang="ru-RU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- создание </a:t>
            </a: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системной работы на целый год; </a:t>
            </a:r>
          </a:p>
          <a:p>
            <a:pPr algn="l"/>
            <a:r>
              <a:rPr lang="ru-RU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- налаживание </a:t>
            </a: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взаимоотношений с воспитателями, с родителями;</a:t>
            </a:r>
          </a:p>
          <a:p>
            <a:pPr algn="l"/>
            <a:r>
              <a:rPr lang="ru-RU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- распространение </a:t>
            </a: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опыта работы (выступление на педсовете, на метод. объединении).</a:t>
            </a:r>
          </a:p>
          <a:p>
            <a:pPr algn="l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pic>
        <p:nvPicPr>
          <p:cNvPr id="5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24" y="116632"/>
            <a:ext cx="1315676" cy="12804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илия Фаритовна\Desktop\22676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Семья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– разучивание пальчиковых игр, пословиц («</a:t>
            </a:r>
            <a:r>
              <a:rPr lang="tt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Әти - шикәр, әни – бал”), чтение и просмотр, слушание сказок “ Өч кыз”, “Ике кыз”.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Лилия Фаритовна\Desktop\Гульнара\ФОТО\Пальчиковые игры\DSCN2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33" y="1988840"/>
            <a:ext cx="2584483" cy="1938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3" y="1975105"/>
            <a:ext cx="2602797" cy="1952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 descr="C:\Users\Лилия Фаритовна\Desktop\Гульнара\ФОТО\Пальчиковые игры\DSCN2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илия Фаритовна\Desktop\Гульнара\ФОТО\Пальчиковые игры\DSCN2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3" y="4509120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336704" cy="1728193"/>
          </a:xfrm>
        </p:spPr>
        <p:txBody>
          <a:bodyPr>
            <a:noAutofit/>
          </a:bodyPr>
          <a:lstStyle/>
          <a:p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Продукты – знакомство 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 национальной кухней, разучивание пословиц («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Ипи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зур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байлык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»), чтение, просмотр сказок («Кем н</a:t>
            </a:r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әрсә ярата!?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)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настольный театр, народная  игра «Ак калач».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58" y="116632"/>
            <a:ext cx="1381742" cy="1344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илия Фаритовна\Desktop\ФОТКИ\DSCN2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8201"/>
            <a:ext cx="2088772" cy="2785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CIM\105NIKON\DSCN4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9"/>
            <a:ext cx="2676127" cy="200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лия Фаритовна\Desktop\Гульнара\ФОТО\2013-2014г\ФОТО день родного языка 2014\100_42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03" y="4653136"/>
            <a:ext cx="2635005" cy="1976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66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илия Фаритовна\Desktop\22676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656183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Посуда – знакомство с национальной посудой,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 предметами народного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быта, народные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игры («Ч</a:t>
            </a:r>
            <a:r>
              <a:rPr lang="tt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үлмәк сатыш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Кашык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кабып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й</a:t>
            </a:r>
            <a:r>
              <a:rPr lang="tt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өгерү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DCIM\101NIKON\DSCN2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0" y="2319019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CIM\105NIKON\DSCN4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5976664" cy="1800199"/>
          </a:xfrm>
        </p:spPr>
        <p:txBody>
          <a:bodyPr>
            <a:normAutofit/>
          </a:bodyPr>
          <a:lstStyle/>
          <a:p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Оде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жда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– подвижные игры «Т</a:t>
            </a:r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үбәтәй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Читекче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», слушание сказки «Башмаки», народной песни «Ак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калфак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знакомство</a:t>
            </a:r>
            <a:b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 национальной одеждой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58" y="62775"/>
            <a:ext cx="1381742" cy="1344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илия Фаритовна\Desktop\Гульнара\ДЕНЬ РОДНОГО ЯЗЫКА\ФОТО день родного языка 2014\100_4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0948"/>
            <a:ext cx="2947040" cy="221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лия Фаритовна\Desktop\Гульнара\ФОТО\фото науруз\DSCN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29708" cy="197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Изображение 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23" y="4135639"/>
            <a:ext cx="2761569" cy="2071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6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илия Фаритовна\Desktop\22676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Игры -  знакомство с татарскими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народными играми «Т</a:t>
            </a:r>
            <a:r>
              <a:rPr lang="tt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үбәтәйле”, “Кәрия-Зәкәрия”, “Читәнме-бүзме” и др.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CIM\105NIKON\DSCN4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1988840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CIM\105NIKON\DSCN4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CIM\105NIKON\DSCN4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65" y="4429061"/>
            <a:ext cx="2567269" cy="1925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9125"/>
            <a:ext cx="6048672" cy="2862061"/>
          </a:xfrm>
        </p:spPr>
        <p:txBody>
          <a:bodyPr>
            <a:normAutofit/>
          </a:bodyPr>
          <a:lstStyle/>
          <a:p>
            <a:r>
              <a:rPr lang="tt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Народные праздники – знакомство с праздниками Сюмбеля, Нардуган, Науруз, Сабантуй, рассматривание  иллюстра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ций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, разучивание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закличек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, прибауток («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Кояш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чык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Яңгыр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яу</a:t>
            </a:r>
            <a:r>
              <a:rPr lang="ru-RU" sz="2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»), просмотр презентаций, проведение праздника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11" y="116632"/>
            <a:ext cx="1233764" cy="1200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илия Фаритовна\Desktop\Гульнара\ФОТО\фото науруз\DSCN2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4437"/>
            <a:ext cx="3323862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илия Фаритовна\Desktop\Гульнара\ФОТО\сабантуй 2013\100_4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37" y="3379203"/>
            <a:ext cx="3299100" cy="247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илия Фаритовна\Desktop\22676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Сказки – чтение, слушание аудио сказок, просмотр татарских сказок, драматизация, кукольные и настольные театры.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468" y="2678402"/>
            <a:ext cx="2875426" cy="215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C:\Users\Лилия Фаритовна\Desktop\Гульнара\ДЕНЬ РОДНОГО ЯЗЫКА\ФОТО день родного языка 2014\100_4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8" y="1844824"/>
            <a:ext cx="2816051" cy="2112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CIM\105NIKON\DSCN4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8" y="4293096"/>
            <a:ext cx="2845013" cy="2133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5NIKON\DSCN41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83" y="1695976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1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илия Фаритовна\Desktop\50521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5"/>
            <a:ext cx="9224824" cy="6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3"/>
            <a:ext cx="6413963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Презентационный этап – праздник</a:t>
            </a:r>
            <a:b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«Наш веселый Сабантуй!»</a:t>
            </a:r>
            <a:endParaRPr lang="ru-RU" sz="2800" b="1" dirty="0">
              <a:ln w="19050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Люция\Рабочий стол\смайлик татарск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11" y="116632"/>
            <a:ext cx="1237726" cy="1204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илия Фаритовна\Desktop\Гульнара\ФОТО\сабантуй 2013\100_4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29" y="3424437"/>
            <a:ext cx="3209538" cy="2362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Лилия Фаритовна\Desktop\Гульнара\ФОТО\сабантуй 2013\100_4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8340"/>
            <a:ext cx="3283346" cy="2462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Практический  этап Овощи – загадки, пословицы, сказки.  Татарская игра «Утыр, утыр, Мәликә», «Кәрзиндә ниләр бар!?” </vt:lpstr>
      <vt:lpstr>   Семья – разучивание пальчиковых игр, пословиц («Әти - шикәр, әни – бал”), чтение и просмотр, слушание сказок “ Өч кыз”, “Ике кыз”.  </vt:lpstr>
      <vt:lpstr>Продукты – знакомство с национальной кухней, разучивание пословиц («Ипи – зур байлык»), чтение, просмотр сказок («Кем нәрсә ярата!?») настольный театр, народная  игра «Ак калач».</vt:lpstr>
      <vt:lpstr>Посуда – знакомство с национальной посудой,   с предметами народного быта, народные игры («Чүлмәк сатыш», «Кашык кабып йөгерү»)</vt:lpstr>
      <vt:lpstr>Одежда – подвижные игры «Түбәтәй», «Читекче», слушание сказки «Башмаки», народной песни «Ак калфак», знакомство  с национальной одеждой</vt:lpstr>
      <vt:lpstr>Игры -  знакомство с татарскими  народными играми «Түбәтәйле”, “Кәрия-Зәкәрия”, “Читәнме-бүзме” и др. </vt:lpstr>
      <vt:lpstr>Народные праздники – знакомство с праздниками Сюмбеля, Нардуган, Науруз, Сабантуй, рассматривание  иллюстраций, разучивание закличек, прибауток («Кояш чык», «Яңгыр яу»), просмотр презентаций, проведение праздника</vt:lpstr>
      <vt:lpstr>Сказки – чтение, слушание аудио сказок, просмотр татарских сказок, драматизация, кукольные и настольные театры. </vt:lpstr>
      <vt:lpstr>Презентационный этап – праздник   «Наш веселый Сабантуй!»</vt:lpstr>
      <vt:lpstr>Контрольный этап:  подведение итогов Ожидаемые результаты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 этап Овощи – загадки, пословицы, сказки.  Татарская игра «Утыр, утыр, Мәликә», «Кәрзиндә ниләр бар!?” </dc:title>
  <dc:creator>Татьяна Александровн</dc:creator>
  <cp:lastModifiedBy>Лилия Фаритовна</cp:lastModifiedBy>
  <cp:revision>1</cp:revision>
  <dcterms:created xsi:type="dcterms:W3CDTF">2015-10-09T04:33:57Z</dcterms:created>
  <dcterms:modified xsi:type="dcterms:W3CDTF">2015-10-09T04:34:57Z</dcterms:modified>
</cp:coreProperties>
</file>