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95" r:id="rId3"/>
    <p:sldId id="269" r:id="rId4"/>
    <p:sldId id="277" r:id="rId5"/>
    <p:sldId id="278" r:id="rId6"/>
    <p:sldId id="279" r:id="rId7"/>
    <p:sldId id="284" r:id="rId8"/>
    <p:sldId id="286" r:id="rId9"/>
    <p:sldId id="297" r:id="rId10"/>
    <p:sldId id="280" r:id="rId11"/>
    <p:sldId id="29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819DF-3F3E-4271-A5B7-74C5C0C7995A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D5F6673C-7490-457A-A3C1-7313117E73EC}">
      <dgm:prSet/>
      <dgm:spPr/>
      <dgm:t>
        <a:bodyPr/>
        <a:lstStyle/>
        <a:p>
          <a:pPr rtl="0"/>
          <a:r>
            <a:rPr lang="ru-RU" b="1" dirty="0" smtClean="0">
              <a:latin typeface="Monotype Corsiva" pitchFamily="66" charset="0"/>
            </a:rPr>
            <a:t>Колыбельные песни</a:t>
          </a:r>
          <a:endParaRPr lang="ru-RU" dirty="0">
            <a:latin typeface="Monotype Corsiva" pitchFamily="66" charset="0"/>
          </a:endParaRPr>
        </a:p>
      </dgm:t>
    </dgm:pt>
    <dgm:pt modelId="{1BACDF09-0785-4907-962D-784774244B79}" type="parTrans" cxnId="{75E135E8-0D6D-4750-A9D7-48259B335F3D}">
      <dgm:prSet/>
      <dgm:spPr/>
      <dgm:t>
        <a:bodyPr/>
        <a:lstStyle/>
        <a:p>
          <a:endParaRPr lang="ru-RU"/>
        </a:p>
      </dgm:t>
    </dgm:pt>
    <dgm:pt modelId="{970485BA-B008-4712-8B92-1BA5A690275E}" type="sibTrans" cxnId="{75E135E8-0D6D-4750-A9D7-48259B335F3D}">
      <dgm:prSet/>
      <dgm:spPr/>
      <dgm:t>
        <a:bodyPr/>
        <a:lstStyle/>
        <a:p>
          <a:endParaRPr lang="ru-RU"/>
        </a:p>
      </dgm:t>
    </dgm:pt>
    <dgm:pt modelId="{49EADDF2-06B7-403C-B609-B2EA00EAE620}">
      <dgm:prSet/>
      <dgm:spPr/>
      <dgm:t>
        <a:bodyPr/>
        <a:lstStyle/>
        <a:p>
          <a:pPr rtl="0"/>
          <a:r>
            <a:rPr lang="ru-RU" b="1" dirty="0" err="1" smtClean="0">
              <a:latin typeface="Monotype Corsiva" pitchFamily="66" charset="0"/>
            </a:rPr>
            <a:t>Потешки</a:t>
          </a:r>
          <a:endParaRPr lang="ru-RU" dirty="0">
            <a:latin typeface="Monotype Corsiva" pitchFamily="66" charset="0"/>
          </a:endParaRPr>
        </a:p>
      </dgm:t>
    </dgm:pt>
    <dgm:pt modelId="{D9318232-FACB-4331-92B9-206502A9BACE}" type="parTrans" cxnId="{1EFBDAA1-8F59-4449-A559-E61FB170F3D4}">
      <dgm:prSet/>
      <dgm:spPr/>
      <dgm:t>
        <a:bodyPr/>
        <a:lstStyle/>
        <a:p>
          <a:endParaRPr lang="ru-RU"/>
        </a:p>
      </dgm:t>
    </dgm:pt>
    <dgm:pt modelId="{EEC486B8-C0A4-4070-A67D-59D7E952A50C}" type="sibTrans" cxnId="{1EFBDAA1-8F59-4449-A559-E61FB170F3D4}">
      <dgm:prSet/>
      <dgm:spPr/>
      <dgm:t>
        <a:bodyPr/>
        <a:lstStyle/>
        <a:p>
          <a:endParaRPr lang="ru-RU"/>
        </a:p>
      </dgm:t>
    </dgm:pt>
    <dgm:pt modelId="{89E6DA73-C1C8-4D30-BBCC-C9B99E068121}">
      <dgm:prSet/>
      <dgm:spPr/>
      <dgm:t>
        <a:bodyPr/>
        <a:lstStyle/>
        <a:p>
          <a:pPr rtl="0"/>
          <a:r>
            <a:rPr lang="ru-RU" b="1" dirty="0" smtClean="0">
              <a:latin typeface="Monotype Corsiva" pitchFamily="66" charset="0"/>
            </a:rPr>
            <a:t>Прибаутки</a:t>
          </a:r>
          <a:endParaRPr lang="ru-RU" dirty="0">
            <a:latin typeface="Monotype Corsiva" pitchFamily="66" charset="0"/>
          </a:endParaRPr>
        </a:p>
      </dgm:t>
    </dgm:pt>
    <dgm:pt modelId="{59F8E491-D7FC-4082-9F39-F9EA343550D8}" type="parTrans" cxnId="{E97CD1F8-233F-4EE9-A75A-9107D05A6DD2}">
      <dgm:prSet/>
      <dgm:spPr/>
      <dgm:t>
        <a:bodyPr/>
        <a:lstStyle/>
        <a:p>
          <a:endParaRPr lang="ru-RU"/>
        </a:p>
      </dgm:t>
    </dgm:pt>
    <dgm:pt modelId="{A00406C3-D29E-49F7-8631-5DBB91C1D6C5}" type="sibTrans" cxnId="{E97CD1F8-233F-4EE9-A75A-9107D05A6DD2}">
      <dgm:prSet/>
      <dgm:spPr/>
      <dgm:t>
        <a:bodyPr/>
        <a:lstStyle/>
        <a:p>
          <a:endParaRPr lang="ru-RU"/>
        </a:p>
      </dgm:t>
    </dgm:pt>
    <dgm:pt modelId="{9FF1484A-CE94-438D-BB54-CC33D316E0A3}">
      <dgm:prSet/>
      <dgm:spPr/>
      <dgm:t>
        <a:bodyPr/>
        <a:lstStyle/>
        <a:p>
          <a:pPr rtl="0"/>
          <a:r>
            <a:rPr lang="ru-RU" b="1" dirty="0" smtClean="0">
              <a:latin typeface="Monotype Corsiva" pitchFamily="66" charset="0"/>
            </a:rPr>
            <a:t>Пословицы</a:t>
          </a:r>
          <a:endParaRPr lang="ru-RU" dirty="0">
            <a:latin typeface="Monotype Corsiva" pitchFamily="66" charset="0"/>
          </a:endParaRPr>
        </a:p>
      </dgm:t>
    </dgm:pt>
    <dgm:pt modelId="{CF9A89AE-7DC3-432D-82A5-F07C1796F8D4}" type="parTrans" cxnId="{B6C076DC-8CCB-4228-9F86-19EA08232232}">
      <dgm:prSet/>
      <dgm:spPr/>
      <dgm:t>
        <a:bodyPr/>
        <a:lstStyle/>
        <a:p>
          <a:endParaRPr lang="ru-RU"/>
        </a:p>
      </dgm:t>
    </dgm:pt>
    <dgm:pt modelId="{6B765C32-8D28-4C05-8E52-835EFE48F592}" type="sibTrans" cxnId="{B6C076DC-8CCB-4228-9F86-19EA08232232}">
      <dgm:prSet/>
      <dgm:spPr/>
      <dgm:t>
        <a:bodyPr/>
        <a:lstStyle/>
        <a:p>
          <a:endParaRPr lang="ru-RU"/>
        </a:p>
      </dgm:t>
    </dgm:pt>
    <dgm:pt modelId="{B3D20B88-A5E5-49BF-8562-7521EC041788}">
      <dgm:prSet/>
      <dgm:spPr/>
      <dgm:t>
        <a:bodyPr/>
        <a:lstStyle/>
        <a:p>
          <a:pPr rtl="0"/>
          <a:r>
            <a:rPr lang="ru-RU" b="1" dirty="0" smtClean="0">
              <a:latin typeface="Monotype Corsiva" pitchFamily="66" charset="0"/>
            </a:rPr>
            <a:t>Игры</a:t>
          </a:r>
          <a:endParaRPr lang="ru-RU" dirty="0">
            <a:latin typeface="Monotype Corsiva" pitchFamily="66" charset="0"/>
          </a:endParaRPr>
        </a:p>
      </dgm:t>
    </dgm:pt>
    <dgm:pt modelId="{642C171F-06CD-4ADE-9C8A-E6095893ACE3}" type="parTrans" cxnId="{562956C1-C054-4195-8FD5-9580DE501EC6}">
      <dgm:prSet/>
      <dgm:spPr/>
      <dgm:t>
        <a:bodyPr/>
        <a:lstStyle/>
        <a:p>
          <a:endParaRPr lang="ru-RU"/>
        </a:p>
      </dgm:t>
    </dgm:pt>
    <dgm:pt modelId="{718AC34A-C23D-4F7A-9332-62EBD77D52B8}" type="sibTrans" cxnId="{562956C1-C054-4195-8FD5-9580DE501EC6}">
      <dgm:prSet/>
      <dgm:spPr/>
      <dgm:t>
        <a:bodyPr/>
        <a:lstStyle/>
        <a:p>
          <a:endParaRPr lang="ru-RU"/>
        </a:p>
      </dgm:t>
    </dgm:pt>
    <dgm:pt modelId="{F558167D-D347-4D24-99AF-F2C590B5669C}">
      <dgm:prSet/>
      <dgm:spPr/>
      <dgm:t>
        <a:bodyPr/>
        <a:lstStyle/>
        <a:p>
          <a:pPr rtl="0"/>
          <a:r>
            <a:rPr lang="ru-RU" b="1" dirty="0" smtClean="0">
              <a:latin typeface="Monotype Corsiva" pitchFamily="66" charset="0"/>
            </a:rPr>
            <a:t>Считалки</a:t>
          </a:r>
          <a:endParaRPr lang="ru-RU" dirty="0">
            <a:latin typeface="Monotype Corsiva" pitchFamily="66" charset="0"/>
          </a:endParaRPr>
        </a:p>
      </dgm:t>
    </dgm:pt>
    <dgm:pt modelId="{8110ED15-813D-4341-8CF2-ADB8D2C942D3}" type="parTrans" cxnId="{29152637-686B-4DBA-8E8D-9A17AAF98E84}">
      <dgm:prSet/>
      <dgm:spPr/>
      <dgm:t>
        <a:bodyPr/>
        <a:lstStyle/>
        <a:p>
          <a:endParaRPr lang="ru-RU"/>
        </a:p>
      </dgm:t>
    </dgm:pt>
    <dgm:pt modelId="{C71FC801-00FB-4FA3-94A4-929ABDED8D03}" type="sibTrans" cxnId="{29152637-686B-4DBA-8E8D-9A17AAF98E84}">
      <dgm:prSet/>
      <dgm:spPr/>
      <dgm:t>
        <a:bodyPr/>
        <a:lstStyle/>
        <a:p>
          <a:endParaRPr lang="ru-RU"/>
        </a:p>
      </dgm:t>
    </dgm:pt>
    <dgm:pt modelId="{A62097DF-6187-4B86-9B4A-8C9819FC181E}">
      <dgm:prSet/>
      <dgm:spPr/>
      <dgm:t>
        <a:bodyPr/>
        <a:lstStyle/>
        <a:p>
          <a:pPr rtl="0"/>
          <a:r>
            <a:rPr lang="ru-RU" b="1" dirty="0" smtClean="0">
              <a:latin typeface="Monotype Corsiva" pitchFamily="66" charset="0"/>
            </a:rPr>
            <a:t>Загадки</a:t>
          </a:r>
          <a:endParaRPr lang="ru-RU" dirty="0">
            <a:latin typeface="Monotype Corsiva" pitchFamily="66" charset="0"/>
          </a:endParaRPr>
        </a:p>
      </dgm:t>
    </dgm:pt>
    <dgm:pt modelId="{D10E9232-5C34-44A2-B4E2-501FE8F80D47}" type="parTrans" cxnId="{A4A73584-EC65-434D-95F6-3B3288920CFA}">
      <dgm:prSet/>
      <dgm:spPr/>
      <dgm:t>
        <a:bodyPr/>
        <a:lstStyle/>
        <a:p>
          <a:endParaRPr lang="ru-RU"/>
        </a:p>
      </dgm:t>
    </dgm:pt>
    <dgm:pt modelId="{4CB99D46-A005-451B-9282-F43E7918F20F}" type="sibTrans" cxnId="{A4A73584-EC65-434D-95F6-3B3288920CFA}">
      <dgm:prSet/>
      <dgm:spPr/>
      <dgm:t>
        <a:bodyPr/>
        <a:lstStyle/>
        <a:p>
          <a:endParaRPr lang="ru-RU"/>
        </a:p>
      </dgm:t>
    </dgm:pt>
    <dgm:pt modelId="{AB8C11F9-42E6-4A7A-AE2B-ADEF35DE708C}">
      <dgm:prSet/>
      <dgm:spPr/>
      <dgm:t>
        <a:bodyPr/>
        <a:lstStyle/>
        <a:p>
          <a:pPr rtl="0"/>
          <a:r>
            <a:rPr lang="ru-RU" b="1" dirty="0" err="1" smtClean="0">
              <a:latin typeface="Monotype Corsiva" pitchFamily="66" charset="0"/>
            </a:rPr>
            <a:t>Заклички</a:t>
          </a:r>
          <a:endParaRPr lang="ru-RU" dirty="0">
            <a:latin typeface="Monotype Corsiva" pitchFamily="66" charset="0"/>
          </a:endParaRPr>
        </a:p>
      </dgm:t>
    </dgm:pt>
    <dgm:pt modelId="{B0F7BEA4-3C00-4650-8E8C-73A9D609A23E}" type="parTrans" cxnId="{18FE599C-3261-4FC3-AAF7-016DF1B1CC49}">
      <dgm:prSet/>
      <dgm:spPr/>
      <dgm:t>
        <a:bodyPr/>
        <a:lstStyle/>
        <a:p>
          <a:endParaRPr lang="ru-RU"/>
        </a:p>
      </dgm:t>
    </dgm:pt>
    <dgm:pt modelId="{AC29502D-0D1B-4EA1-A9A2-B2815D2CC6F8}" type="sibTrans" cxnId="{18FE599C-3261-4FC3-AAF7-016DF1B1CC49}">
      <dgm:prSet/>
      <dgm:spPr/>
      <dgm:t>
        <a:bodyPr/>
        <a:lstStyle/>
        <a:p>
          <a:endParaRPr lang="ru-RU"/>
        </a:p>
      </dgm:t>
    </dgm:pt>
    <dgm:pt modelId="{E2AA0220-247C-47C9-85C8-66E8292C8B64}">
      <dgm:prSet/>
      <dgm:spPr/>
      <dgm:t>
        <a:bodyPr/>
        <a:lstStyle/>
        <a:p>
          <a:pPr rtl="0"/>
          <a:r>
            <a:rPr lang="ru-RU" b="1" dirty="0" smtClean="0">
              <a:latin typeface="Monotype Corsiva" pitchFamily="66" charset="0"/>
            </a:rPr>
            <a:t>Сказки</a:t>
          </a:r>
          <a:endParaRPr lang="ru-RU" dirty="0">
            <a:latin typeface="Monotype Corsiva" pitchFamily="66" charset="0"/>
          </a:endParaRPr>
        </a:p>
      </dgm:t>
    </dgm:pt>
    <dgm:pt modelId="{B8BB1192-12EA-490B-A4C1-5DA43481CE13}" type="parTrans" cxnId="{F1D26DAD-24CA-4550-B536-88D742DAD30F}">
      <dgm:prSet/>
      <dgm:spPr/>
      <dgm:t>
        <a:bodyPr/>
        <a:lstStyle/>
        <a:p>
          <a:endParaRPr lang="ru-RU"/>
        </a:p>
      </dgm:t>
    </dgm:pt>
    <dgm:pt modelId="{F723B68C-E6DA-4D29-BB01-D3847D5C91B9}" type="sibTrans" cxnId="{F1D26DAD-24CA-4550-B536-88D742DAD30F}">
      <dgm:prSet/>
      <dgm:spPr/>
      <dgm:t>
        <a:bodyPr/>
        <a:lstStyle/>
        <a:p>
          <a:endParaRPr lang="ru-RU"/>
        </a:p>
      </dgm:t>
    </dgm:pt>
    <dgm:pt modelId="{B122F926-DECA-426D-9CD1-A8F504389339}">
      <dgm:prSet/>
      <dgm:spPr/>
      <dgm:t>
        <a:bodyPr/>
        <a:lstStyle/>
        <a:p>
          <a:pPr rtl="0"/>
          <a:r>
            <a:rPr lang="ru-RU" b="1" dirty="0" smtClean="0">
              <a:latin typeface="Monotype Corsiva" pitchFamily="66" charset="0"/>
            </a:rPr>
            <a:t>Песни</a:t>
          </a:r>
          <a:endParaRPr lang="ru-RU" dirty="0">
            <a:latin typeface="Monotype Corsiva" pitchFamily="66" charset="0"/>
          </a:endParaRPr>
        </a:p>
      </dgm:t>
    </dgm:pt>
    <dgm:pt modelId="{6765A647-DFEF-43B9-A18C-13E02DEF7522}" type="parTrans" cxnId="{862FA1E2-29E9-4467-9BD7-E2D450F90744}">
      <dgm:prSet/>
      <dgm:spPr/>
      <dgm:t>
        <a:bodyPr/>
        <a:lstStyle/>
        <a:p>
          <a:endParaRPr lang="ru-RU"/>
        </a:p>
      </dgm:t>
    </dgm:pt>
    <dgm:pt modelId="{418CB42D-DD7C-47E4-A1D1-68BDDB02B596}" type="sibTrans" cxnId="{862FA1E2-29E9-4467-9BD7-E2D450F90744}">
      <dgm:prSet/>
      <dgm:spPr/>
      <dgm:t>
        <a:bodyPr/>
        <a:lstStyle/>
        <a:p>
          <a:endParaRPr lang="ru-RU"/>
        </a:p>
      </dgm:t>
    </dgm:pt>
    <dgm:pt modelId="{FD305AB4-995F-4E51-BAD5-F1D6F4EE849C}" type="pres">
      <dgm:prSet presAssocID="{3A6819DF-3F3E-4271-A5B7-74C5C0C7995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C0DFEE-55D2-432F-BF4E-6FD21E932F15}" type="pres">
      <dgm:prSet presAssocID="{D5F6673C-7490-457A-A3C1-7313117E73EC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7ECF7E-AC69-4436-8B60-56F28A01B9BA}" type="pres">
      <dgm:prSet presAssocID="{970485BA-B008-4712-8B92-1BA5A690275E}" presName="sibTrans" presStyleCnt="0"/>
      <dgm:spPr/>
      <dgm:t>
        <a:bodyPr/>
        <a:lstStyle/>
        <a:p>
          <a:endParaRPr lang="ru-RU"/>
        </a:p>
      </dgm:t>
    </dgm:pt>
    <dgm:pt modelId="{84F0A6CC-8AA5-41FF-BE2C-93ABF829024C}" type="pres">
      <dgm:prSet presAssocID="{49EADDF2-06B7-403C-B609-B2EA00EAE620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70CCB9-30B8-4171-A796-51CA226B0391}" type="pres">
      <dgm:prSet presAssocID="{EEC486B8-C0A4-4070-A67D-59D7E952A50C}" presName="sibTrans" presStyleCnt="0"/>
      <dgm:spPr/>
      <dgm:t>
        <a:bodyPr/>
        <a:lstStyle/>
        <a:p>
          <a:endParaRPr lang="ru-RU"/>
        </a:p>
      </dgm:t>
    </dgm:pt>
    <dgm:pt modelId="{72F0FCD0-17B9-4603-AE06-ADD3E3E32864}" type="pres">
      <dgm:prSet presAssocID="{89E6DA73-C1C8-4D30-BBCC-C9B99E068121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D881D-785D-4B89-8A51-14B0878D3DEC}" type="pres">
      <dgm:prSet presAssocID="{A00406C3-D29E-49F7-8631-5DBB91C1D6C5}" presName="sibTrans" presStyleCnt="0"/>
      <dgm:spPr/>
      <dgm:t>
        <a:bodyPr/>
        <a:lstStyle/>
        <a:p>
          <a:endParaRPr lang="ru-RU"/>
        </a:p>
      </dgm:t>
    </dgm:pt>
    <dgm:pt modelId="{4AEB0C3B-3143-4386-B7C4-5E810EC51ED8}" type="pres">
      <dgm:prSet presAssocID="{9FF1484A-CE94-438D-BB54-CC33D316E0A3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9E8939-1212-42D5-8742-6295A3D8BC3A}" type="pres">
      <dgm:prSet presAssocID="{6B765C32-8D28-4C05-8E52-835EFE48F592}" presName="sibTrans" presStyleCnt="0"/>
      <dgm:spPr/>
      <dgm:t>
        <a:bodyPr/>
        <a:lstStyle/>
        <a:p>
          <a:endParaRPr lang="ru-RU"/>
        </a:p>
      </dgm:t>
    </dgm:pt>
    <dgm:pt modelId="{A5CF0D85-9B92-408E-96EA-8587302920EF}" type="pres">
      <dgm:prSet presAssocID="{B3D20B88-A5E5-49BF-8562-7521EC041788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38D996-E5F5-42B7-A6E6-2E579A600193}" type="pres">
      <dgm:prSet presAssocID="{718AC34A-C23D-4F7A-9332-62EBD77D52B8}" presName="sibTrans" presStyleCnt="0"/>
      <dgm:spPr/>
      <dgm:t>
        <a:bodyPr/>
        <a:lstStyle/>
        <a:p>
          <a:endParaRPr lang="ru-RU"/>
        </a:p>
      </dgm:t>
    </dgm:pt>
    <dgm:pt modelId="{4EA784E8-AC47-499B-B59B-DF7C0C1BA440}" type="pres">
      <dgm:prSet presAssocID="{F558167D-D347-4D24-99AF-F2C590B5669C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F5C5B-9AC0-4ECC-BC28-C32CF8066730}" type="pres">
      <dgm:prSet presAssocID="{C71FC801-00FB-4FA3-94A4-929ABDED8D03}" presName="sibTrans" presStyleCnt="0"/>
      <dgm:spPr/>
      <dgm:t>
        <a:bodyPr/>
        <a:lstStyle/>
        <a:p>
          <a:endParaRPr lang="ru-RU"/>
        </a:p>
      </dgm:t>
    </dgm:pt>
    <dgm:pt modelId="{33BD690D-917A-440B-9246-A0187BC56A14}" type="pres">
      <dgm:prSet presAssocID="{A62097DF-6187-4B86-9B4A-8C9819FC181E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F565F-033A-4A0C-AEDE-773A0E82E6F6}" type="pres">
      <dgm:prSet presAssocID="{4CB99D46-A005-451B-9282-F43E7918F20F}" presName="sibTrans" presStyleCnt="0"/>
      <dgm:spPr/>
      <dgm:t>
        <a:bodyPr/>
        <a:lstStyle/>
        <a:p>
          <a:endParaRPr lang="ru-RU"/>
        </a:p>
      </dgm:t>
    </dgm:pt>
    <dgm:pt modelId="{1958A5EB-A497-433A-B3DB-3DCCC2AD9669}" type="pres">
      <dgm:prSet presAssocID="{AB8C11F9-42E6-4A7A-AE2B-ADEF35DE708C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D9F54-33E4-4E56-AB6C-02A772173682}" type="pres">
      <dgm:prSet presAssocID="{AC29502D-0D1B-4EA1-A9A2-B2815D2CC6F8}" presName="sibTrans" presStyleCnt="0"/>
      <dgm:spPr/>
      <dgm:t>
        <a:bodyPr/>
        <a:lstStyle/>
        <a:p>
          <a:endParaRPr lang="ru-RU"/>
        </a:p>
      </dgm:t>
    </dgm:pt>
    <dgm:pt modelId="{51528173-04CF-4947-B0FD-C96BF70EDBEF}" type="pres">
      <dgm:prSet presAssocID="{E2AA0220-247C-47C9-85C8-66E8292C8B64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7C6DC-8758-4779-99C0-D2B7C2F005B5}" type="pres">
      <dgm:prSet presAssocID="{F723B68C-E6DA-4D29-BB01-D3847D5C91B9}" presName="sibTrans" presStyleCnt="0"/>
      <dgm:spPr/>
      <dgm:t>
        <a:bodyPr/>
        <a:lstStyle/>
        <a:p>
          <a:endParaRPr lang="ru-RU"/>
        </a:p>
      </dgm:t>
    </dgm:pt>
    <dgm:pt modelId="{FDD6301B-21FF-45D5-A76B-B3459720991B}" type="pres">
      <dgm:prSet presAssocID="{B122F926-DECA-426D-9CD1-A8F504389339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E135E8-0D6D-4750-A9D7-48259B335F3D}" srcId="{3A6819DF-3F3E-4271-A5B7-74C5C0C7995A}" destId="{D5F6673C-7490-457A-A3C1-7313117E73EC}" srcOrd="0" destOrd="0" parTransId="{1BACDF09-0785-4907-962D-784774244B79}" sibTransId="{970485BA-B008-4712-8B92-1BA5A690275E}"/>
    <dgm:cxn modelId="{4FC62860-A9E8-45EB-AF68-F93D3D286406}" type="presOf" srcId="{B3D20B88-A5E5-49BF-8562-7521EC041788}" destId="{A5CF0D85-9B92-408E-96EA-8587302920EF}" srcOrd="0" destOrd="0" presId="urn:microsoft.com/office/officeart/2005/8/layout/default"/>
    <dgm:cxn modelId="{21B43B39-1F0D-482D-ADCB-411FB77866AF}" type="presOf" srcId="{A62097DF-6187-4B86-9B4A-8C9819FC181E}" destId="{33BD690D-917A-440B-9246-A0187BC56A14}" srcOrd="0" destOrd="0" presId="urn:microsoft.com/office/officeart/2005/8/layout/default"/>
    <dgm:cxn modelId="{862FA1E2-29E9-4467-9BD7-E2D450F90744}" srcId="{3A6819DF-3F3E-4271-A5B7-74C5C0C7995A}" destId="{B122F926-DECA-426D-9CD1-A8F504389339}" srcOrd="9" destOrd="0" parTransId="{6765A647-DFEF-43B9-A18C-13E02DEF7522}" sibTransId="{418CB42D-DD7C-47E4-A1D1-68BDDB02B596}"/>
    <dgm:cxn modelId="{E97CD1F8-233F-4EE9-A75A-9107D05A6DD2}" srcId="{3A6819DF-3F3E-4271-A5B7-74C5C0C7995A}" destId="{89E6DA73-C1C8-4D30-BBCC-C9B99E068121}" srcOrd="2" destOrd="0" parTransId="{59F8E491-D7FC-4082-9F39-F9EA343550D8}" sibTransId="{A00406C3-D29E-49F7-8631-5DBB91C1D6C5}"/>
    <dgm:cxn modelId="{2ABEDA18-D226-449B-BADD-874EBDABB3CD}" type="presOf" srcId="{3A6819DF-3F3E-4271-A5B7-74C5C0C7995A}" destId="{FD305AB4-995F-4E51-BAD5-F1D6F4EE849C}" srcOrd="0" destOrd="0" presId="urn:microsoft.com/office/officeart/2005/8/layout/default"/>
    <dgm:cxn modelId="{562956C1-C054-4195-8FD5-9580DE501EC6}" srcId="{3A6819DF-3F3E-4271-A5B7-74C5C0C7995A}" destId="{B3D20B88-A5E5-49BF-8562-7521EC041788}" srcOrd="4" destOrd="0" parTransId="{642C171F-06CD-4ADE-9C8A-E6095893ACE3}" sibTransId="{718AC34A-C23D-4F7A-9332-62EBD77D52B8}"/>
    <dgm:cxn modelId="{D89402FC-BA86-428F-A2D5-F3D8F877CC22}" type="presOf" srcId="{89E6DA73-C1C8-4D30-BBCC-C9B99E068121}" destId="{72F0FCD0-17B9-4603-AE06-ADD3E3E32864}" srcOrd="0" destOrd="0" presId="urn:microsoft.com/office/officeart/2005/8/layout/default"/>
    <dgm:cxn modelId="{020C019D-2F4E-49A7-A950-829E7B88B0D2}" type="presOf" srcId="{49EADDF2-06B7-403C-B609-B2EA00EAE620}" destId="{84F0A6CC-8AA5-41FF-BE2C-93ABF829024C}" srcOrd="0" destOrd="0" presId="urn:microsoft.com/office/officeart/2005/8/layout/default"/>
    <dgm:cxn modelId="{1EFBDAA1-8F59-4449-A559-E61FB170F3D4}" srcId="{3A6819DF-3F3E-4271-A5B7-74C5C0C7995A}" destId="{49EADDF2-06B7-403C-B609-B2EA00EAE620}" srcOrd="1" destOrd="0" parTransId="{D9318232-FACB-4331-92B9-206502A9BACE}" sibTransId="{EEC486B8-C0A4-4070-A67D-59D7E952A50C}"/>
    <dgm:cxn modelId="{52694D41-B761-410B-A861-A2051246AE89}" type="presOf" srcId="{B122F926-DECA-426D-9CD1-A8F504389339}" destId="{FDD6301B-21FF-45D5-A76B-B3459720991B}" srcOrd="0" destOrd="0" presId="urn:microsoft.com/office/officeart/2005/8/layout/default"/>
    <dgm:cxn modelId="{882A26CC-274B-4669-A39D-DE9ECEFDAC27}" type="presOf" srcId="{9FF1484A-CE94-438D-BB54-CC33D316E0A3}" destId="{4AEB0C3B-3143-4386-B7C4-5E810EC51ED8}" srcOrd="0" destOrd="0" presId="urn:microsoft.com/office/officeart/2005/8/layout/default"/>
    <dgm:cxn modelId="{D466BA8A-BEFE-4406-BEAA-D61C3F3811F0}" type="presOf" srcId="{F558167D-D347-4D24-99AF-F2C590B5669C}" destId="{4EA784E8-AC47-499B-B59B-DF7C0C1BA440}" srcOrd="0" destOrd="0" presId="urn:microsoft.com/office/officeart/2005/8/layout/default"/>
    <dgm:cxn modelId="{B6C076DC-8CCB-4228-9F86-19EA08232232}" srcId="{3A6819DF-3F3E-4271-A5B7-74C5C0C7995A}" destId="{9FF1484A-CE94-438D-BB54-CC33D316E0A3}" srcOrd="3" destOrd="0" parTransId="{CF9A89AE-7DC3-432D-82A5-F07C1796F8D4}" sibTransId="{6B765C32-8D28-4C05-8E52-835EFE48F592}"/>
    <dgm:cxn modelId="{7705B7FA-86CF-4208-BCCE-FF20012AA344}" type="presOf" srcId="{E2AA0220-247C-47C9-85C8-66E8292C8B64}" destId="{51528173-04CF-4947-B0FD-C96BF70EDBEF}" srcOrd="0" destOrd="0" presId="urn:microsoft.com/office/officeart/2005/8/layout/default"/>
    <dgm:cxn modelId="{A4A73584-EC65-434D-95F6-3B3288920CFA}" srcId="{3A6819DF-3F3E-4271-A5B7-74C5C0C7995A}" destId="{A62097DF-6187-4B86-9B4A-8C9819FC181E}" srcOrd="6" destOrd="0" parTransId="{D10E9232-5C34-44A2-B4E2-501FE8F80D47}" sibTransId="{4CB99D46-A005-451B-9282-F43E7918F20F}"/>
    <dgm:cxn modelId="{F1D26DAD-24CA-4550-B536-88D742DAD30F}" srcId="{3A6819DF-3F3E-4271-A5B7-74C5C0C7995A}" destId="{E2AA0220-247C-47C9-85C8-66E8292C8B64}" srcOrd="8" destOrd="0" parTransId="{B8BB1192-12EA-490B-A4C1-5DA43481CE13}" sibTransId="{F723B68C-E6DA-4D29-BB01-D3847D5C91B9}"/>
    <dgm:cxn modelId="{B5462E7F-72DA-4FF4-A2AA-15FFE5CB5FC3}" type="presOf" srcId="{AB8C11F9-42E6-4A7A-AE2B-ADEF35DE708C}" destId="{1958A5EB-A497-433A-B3DB-3DCCC2AD9669}" srcOrd="0" destOrd="0" presId="urn:microsoft.com/office/officeart/2005/8/layout/default"/>
    <dgm:cxn modelId="{18FE599C-3261-4FC3-AAF7-016DF1B1CC49}" srcId="{3A6819DF-3F3E-4271-A5B7-74C5C0C7995A}" destId="{AB8C11F9-42E6-4A7A-AE2B-ADEF35DE708C}" srcOrd="7" destOrd="0" parTransId="{B0F7BEA4-3C00-4650-8E8C-73A9D609A23E}" sibTransId="{AC29502D-0D1B-4EA1-A9A2-B2815D2CC6F8}"/>
    <dgm:cxn modelId="{D5A12BBD-1F83-4D05-8ECC-A2C24B71EA29}" type="presOf" srcId="{D5F6673C-7490-457A-A3C1-7313117E73EC}" destId="{10C0DFEE-55D2-432F-BF4E-6FD21E932F15}" srcOrd="0" destOrd="0" presId="urn:microsoft.com/office/officeart/2005/8/layout/default"/>
    <dgm:cxn modelId="{29152637-686B-4DBA-8E8D-9A17AAF98E84}" srcId="{3A6819DF-3F3E-4271-A5B7-74C5C0C7995A}" destId="{F558167D-D347-4D24-99AF-F2C590B5669C}" srcOrd="5" destOrd="0" parTransId="{8110ED15-813D-4341-8CF2-ADB8D2C942D3}" sibTransId="{C71FC801-00FB-4FA3-94A4-929ABDED8D03}"/>
    <dgm:cxn modelId="{18525CB7-4005-4EBE-996B-3FADFF1E728C}" type="presParOf" srcId="{FD305AB4-995F-4E51-BAD5-F1D6F4EE849C}" destId="{10C0DFEE-55D2-432F-BF4E-6FD21E932F15}" srcOrd="0" destOrd="0" presId="urn:microsoft.com/office/officeart/2005/8/layout/default"/>
    <dgm:cxn modelId="{9491AB34-A71C-4ED2-9002-DCE966775C1B}" type="presParOf" srcId="{FD305AB4-995F-4E51-BAD5-F1D6F4EE849C}" destId="{007ECF7E-AC69-4436-8B60-56F28A01B9BA}" srcOrd="1" destOrd="0" presId="urn:microsoft.com/office/officeart/2005/8/layout/default"/>
    <dgm:cxn modelId="{60F0BFC8-9956-4354-8841-DCB3A89D017D}" type="presParOf" srcId="{FD305AB4-995F-4E51-BAD5-F1D6F4EE849C}" destId="{84F0A6CC-8AA5-41FF-BE2C-93ABF829024C}" srcOrd="2" destOrd="0" presId="urn:microsoft.com/office/officeart/2005/8/layout/default"/>
    <dgm:cxn modelId="{6CCDFA8A-55F1-4A55-B7E5-21978C22FCC2}" type="presParOf" srcId="{FD305AB4-995F-4E51-BAD5-F1D6F4EE849C}" destId="{D970CCB9-30B8-4171-A796-51CA226B0391}" srcOrd="3" destOrd="0" presId="urn:microsoft.com/office/officeart/2005/8/layout/default"/>
    <dgm:cxn modelId="{095C6BAE-87D6-43DA-97F7-31C0C68564CA}" type="presParOf" srcId="{FD305AB4-995F-4E51-BAD5-F1D6F4EE849C}" destId="{72F0FCD0-17B9-4603-AE06-ADD3E3E32864}" srcOrd="4" destOrd="0" presId="urn:microsoft.com/office/officeart/2005/8/layout/default"/>
    <dgm:cxn modelId="{5FC41F7C-3D98-40F4-88ED-E25D1EEE2A4E}" type="presParOf" srcId="{FD305AB4-995F-4E51-BAD5-F1D6F4EE849C}" destId="{AD7D881D-785D-4B89-8A51-14B0878D3DEC}" srcOrd="5" destOrd="0" presId="urn:microsoft.com/office/officeart/2005/8/layout/default"/>
    <dgm:cxn modelId="{31B8DE1D-A950-43EC-A0D5-C1CA65B4ADD1}" type="presParOf" srcId="{FD305AB4-995F-4E51-BAD5-F1D6F4EE849C}" destId="{4AEB0C3B-3143-4386-B7C4-5E810EC51ED8}" srcOrd="6" destOrd="0" presId="urn:microsoft.com/office/officeart/2005/8/layout/default"/>
    <dgm:cxn modelId="{BAE7332A-E9D9-4526-A32E-4A8A7ADE0194}" type="presParOf" srcId="{FD305AB4-995F-4E51-BAD5-F1D6F4EE849C}" destId="{799E8939-1212-42D5-8742-6295A3D8BC3A}" srcOrd="7" destOrd="0" presId="urn:microsoft.com/office/officeart/2005/8/layout/default"/>
    <dgm:cxn modelId="{DA205A2A-AAB3-407C-9B10-B17D80EA405A}" type="presParOf" srcId="{FD305AB4-995F-4E51-BAD5-F1D6F4EE849C}" destId="{A5CF0D85-9B92-408E-96EA-8587302920EF}" srcOrd="8" destOrd="0" presId="urn:microsoft.com/office/officeart/2005/8/layout/default"/>
    <dgm:cxn modelId="{02D02B97-9A35-4D22-A98A-E5C2A43D6217}" type="presParOf" srcId="{FD305AB4-995F-4E51-BAD5-F1D6F4EE849C}" destId="{0C38D996-E5F5-42B7-A6E6-2E579A600193}" srcOrd="9" destOrd="0" presId="urn:microsoft.com/office/officeart/2005/8/layout/default"/>
    <dgm:cxn modelId="{880692B1-631E-4FE1-920B-B3F2782C3958}" type="presParOf" srcId="{FD305AB4-995F-4E51-BAD5-F1D6F4EE849C}" destId="{4EA784E8-AC47-499B-B59B-DF7C0C1BA440}" srcOrd="10" destOrd="0" presId="urn:microsoft.com/office/officeart/2005/8/layout/default"/>
    <dgm:cxn modelId="{0245EA8E-202C-4433-B132-D58CE8CE087F}" type="presParOf" srcId="{FD305AB4-995F-4E51-BAD5-F1D6F4EE849C}" destId="{69FF5C5B-9AC0-4ECC-BC28-C32CF8066730}" srcOrd="11" destOrd="0" presId="urn:microsoft.com/office/officeart/2005/8/layout/default"/>
    <dgm:cxn modelId="{659E783C-7BA3-4A68-8C93-A06E7E6F5113}" type="presParOf" srcId="{FD305AB4-995F-4E51-BAD5-F1D6F4EE849C}" destId="{33BD690D-917A-440B-9246-A0187BC56A14}" srcOrd="12" destOrd="0" presId="urn:microsoft.com/office/officeart/2005/8/layout/default"/>
    <dgm:cxn modelId="{2486B89D-2BF2-4F39-A7A4-2F67E76FE03F}" type="presParOf" srcId="{FD305AB4-995F-4E51-BAD5-F1D6F4EE849C}" destId="{357F565F-033A-4A0C-AEDE-773A0E82E6F6}" srcOrd="13" destOrd="0" presId="urn:microsoft.com/office/officeart/2005/8/layout/default"/>
    <dgm:cxn modelId="{E98583AE-1761-4282-8A36-3AC206F71B63}" type="presParOf" srcId="{FD305AB4-995F-4E51-BAD5-F1D6F4EE849C}" destId="{1958A5EB-A497-433A-B3DB-3DCCC2AD9669}" srcOrd="14" destOrd="0" presId="urn:microsoft.com/office/officeart/2005/8/layout/default"/>
    <dgm:cxn modelId="{2EDE202F-0E86-4658-B1BF-BDB4FC6787C1}" type="presParOf" srcId="{FD305AB4-995F-4E51-BAD5-F1D6F4EE849C}" destId="{5A9D9F54-33E4-4E56-AB6C-02A772173682}" srcOrd="15" destOrd="0" presId="urn:microsoft.com/office/officeart/2005/8/layout/default"/>
    <dgm:cxn modelId="{AF6BCF73-0DA7-4A92-9548-903DD70FA405}" type="presParOf" srcId="{FD305AB4-995F-4E51-BAD5-F1D6F4EE849C}" destId="{51528173-04CF-4947-B0FD-C96BF70EDBEF}" srcOrd="16" destOrd="0" presId="urn:microsoft.com/office/officeart/2005/8/layout/default"/>
    <dgm:cxn modelId="{1A35A057-BF40-41C1-B02B-C41CE4AC2BFB}" type="presParOf" srcId="{FD305AB4-995F-4E51-BAD5-F1D6F4EE849C}" destId="{9BA7C6DC-8758-4779-99C0-D2B7C2F005B5}" srcOrd="17" destOrd="0" presId="urn:microsoft.com/office/officeart/2005/8/layout/default"/>
    <dgm:cxn modelId="{61C721F4-34A2-4470-B2D6-C0F48D010FB3}" type="presParOf" srcId="{FD305AB4-995F-4E51-BAD5-F1D6F4EE849C}" destId="{FDD6301B-21FF-45D5-A76B-B3459720991B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C0DFEE-55D2-432F-BF4E-6FD21E932F15}">
      <dsp:nvSpPr>
        <dsp:cNvPr id="0" name=""/>
        <dsp:cNvSpPr/>
      </dsp:nvSpPr>
      <dsp:spPr>
        <a:xfrm>
          <a:off x="2411" y="593848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Monotype Corsiva" pitchFamily="66" charset="0"/>
            </a:rPr>
            <a:t>Колыбельные песни</a:t>
          </a:r>
          <a:endParaRPr lang="ru-RU" sz="2600" kern="1200" dirty="0">
            <a:latin typeface="Monotype Corsiva" pitchFamily="66" charset="0"/>
          </a:endParaRPr>
        </a:p>
      </dsp:txBody>
      <dsp:txXfrm>
        <a:off x="2411" y="593848"/>
        <a:ext cx="1912739" cy="1147643"/>
      </dsp:txXfrm>
    </dsp:sp>
    <dsp:sp modelId="{84F0A6CC-8AA5-41FF-BE2C-93ABF829024C}">
      <dsp:nvSpPr>
        <dsp:cNvPr id="0" name=""/>
        <dsp:cNvSpPr/>
      </dsp:nvSpPr>
      <dsp:spPr>
        <a:xfrm>
          <a:off x="2106423" y="593848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1103764"/>
                <a:satOff val="4423"/>
                <a:lumOff val="959"/>
                <a:alphaOff val="0"/>
                <a:shade val="51000"/>
                <a:satMod val="130000"/>
              </a:schemeClr>
            </a:gs>
            <a:gs pos="80000">
              <a:schemeClr val="accent5">
                <a:hueOff val="-1103764"/>
                <a:satOff val="4423"/>
                <a:lumOff val="959"/>
                <a:alphaOff val="0"/>
                <a:shade val="93000"/>
                <a:satMod val="130000"/>
              </a:schemeClr>
            </a:gs>
            <a:gs pos="100000">
              <a:schemeClr val="accent5">
                <a:hueOff val="-1103764"/>
                <a:satOff val="4423"/>
                <a:lumOff val="9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err="1" smtClean="0">
              <a:latin typeface="Monotype Corsiva" pitchFamily="66" charset="0"/>
            </a:rPr>
            <a:t>Потешки</a:t>
          </a:r>
          <a:endParaRPr lang="ru-RU" sz="2600" kern="1200" dirty="0">
            <a:latin typeface="Monotype Corsiva" pitchFamily="66" charset="0"/>
          </a:endParaRPr>
        </a:p>
      </dsp:txBody>
      <dsp:txXfrm>
        <a:off x="2106423" y="593848"/>
        <a:ext cx="1912739" cy="1147643"/>
      </dsp:txXfrm>
    </dsp:sp>
    <dsp:sp modelId="{72F0FCD0-17B9-4603-AE06-ADD3E3E32864}">
      <dsp:nvSpPr>
        <dsp:cNvPr id="0" name=""/>
        <dsp:cNvSpPr/>
      </dsp:nvSpPr>
      <dsp:spPr>
        <a:xfrm>
          <a:off x="4210436" y="593848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2207528"/>
                <a:satOff val="8847"/>
                <a:lumOff val="1917"/>
                <a:alphaOff val="0"/>
                <a:shade val="51000"/>
                <a:satMod val="130000"/>
              </a:schemeClr>
            </a:gs>
            <a:gs pos="80000">
              <a:schemeClr val="accent5">
                <a:hueOff val="-2207528"/>
                <a:satOff val="8847"/>
                <a:lumOff val="1917"/>
                <a:alphaOff val="0"/>
                <a:shade val="93000"/>
                <a:satMod val="130000"/>
              </a:schemeClr>
            </a:gs>
            <a:gs pos="100000">
              <a:schemeClr val="accent5">
                <a:hueOff val="-2207528"/>
                <a:satOff val="8847"/>
                <a:lumOff val="19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Monotype Corsiva" pitchFamily="66" charset="0"/>
            </a:rPr>
            <a:t>Прибаутки</a:t>
          </a:r>
          <a:endParaRPr lang="ru-RU" sz="2600" kern="1200" dirty="0">
            <a:latin typeface="Monotype Corsiva" pitchFamily="66" charset="0"/>
          </a:endParaRPr>
        </a:p>
      </dsp:txBody>
      <dsp:txXfrm>
        <a:off x="4210436" y="593848"/>
        <a:ext cx="1912739" cy="1147643"/>
      </dsp:txXfrm>
    </dsp:sp>
    <dsp:sp modelId="{4AEB0C3B-3143-4386-B7C4-5E810EC51ED8}">
      <dsp:nvSpPr>
        <dsp:cNvPr id="0" name=""/>
        <dsp:cNvSpPr/>
      </dsp:nvSpPr>
      <dsp:spPr>
        <a:xfrm>
          <a:off x="6314449" y="593848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Monotype Corsiva" pitchFamily="66" charset="0"/>
            </a:rPr>
            <a:t>Пословицы</a:t>
          </a:r>
          <a:endParaRPr lang="ru-RU" sz="2600" kern="1200" dirty="0">
            <a:latin typeface="Monotype Corsiva" pitchFamily="66" charset="0"/>
          </a:endParaRPr>
        </a:p>
      </dsp:txBody>
      <dsp:txXfrm>
        <a:off x="6314449" y="593848"/>
        <a:ext cx="1912739" cy="1147643"/>
      </dsp:txXfrm>
    </dsp:sp>
    <dsp:sp modelId="{A5CF0D85-9B92-408E-96EA-8587302920EF}">
      <dsp:nvSpPr>
        <dsp:cNvPr id="0" name=""/>
        <dsp:cNvSpPr/>
      </dsp:nvSpPr>
      <dsp:spPr>
        <a:xfrm>
          <a:off x="2411" y="1932766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4415056"/>
                <a:satOff val="17694"/>
                <a:lumOff val="3835"/>
                <a:alphaOff val="0"/>
                <a:shade val="51000"/>
                <a:satMod val="130000"/>
              </a:schemeClr>
            </a:gs>
            <a:gs pos="80000">
              <a:schemeClr val="accent5">
                <a:hueOff val="-4415056"/>
                <a:satOff val="17694"/>
                <a:lumOff val="3835"/>
                <a:alphaOff val="0"/>
                <a:shade val="93000"/>
                <a:satMod val="130000"/>
              </a:schemeClr>
            </a:gs>
            <a:gs pos="100000">
              <a:schemeClr val="accent5">
                <a:hueOff val="-4415056"/>
                <a:satOff val="17694"/>
                <a:lumOff val="38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Monotype Corsiva" pitchFamily="66" charset="0"/>
            </a:rPr>
            <a:t>Игры</a:t>
          </a:r>
          <a:endParaRPr lang="ru-RU" sz="2600" kern="1200" dirty="0">
            <a:latin typeface="Monotype Corsiva" pitchFamily="66" charset="0"/>
          </a:endParaRPr>
        </a:p>
      </dsp:txBody>
      <dsp:txXfrm>
        <a:off x="2411" y="1932766"/>
        <a:ext cx="1912739" cy="1147643"/>
      </dsp:txXfrm>
    </dsp:sp>
    <dsp:sp modelId="{4EA784E8-AC47-499B-B59B-DF7C0C1BA440}">
      <dsp:nvSpPr>
        <dsp:cNvPr id="0" name=""/>
        <dsp:cNvSpPr/>
      </dsp:nvSpPr>
      <dsp:spPr>
        <a:xfrm>
          <a:off x="2106423" y="1932766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5518820"/>
                <a:satOff val="22117"/>
                <a:lumOff val="4793"/>
                <a:alphaOff val="0"/>
                <a:shade val="51000"/>
                <a:satMod val="130000"/>
              </a:schemeClr>
            </a:gs>
            <a:gs pos="80000">
              <a:schemeClr val="accent5">
                <a:hueOff val="-5518820"/>
                <a:satOff val="22117"/>
                <a:lumOff val="4793"/>
                <a:alphaOff val="0"/>
                <a:shade val="93000"/>
                <a:satMod val="130000"/>
              </a:schemeClr>
            </a:gs>
            <a:gs pos="100000">
              <a:schemeClr val="accent5">
                <a:hueOff val="-5518820"/>
                <a:satOff val="22117"/>
                <a:lumOff val="47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Monotype Corsiva" pitchFamily="66" charset="0"/>
            </a:rPr>
            <a:t>Считалки</a:t>
          </a:r>
          <a:endParaRPr lang="ru-RU" sz="2600" kern="1200" dirty="0">
            <a:latin typeface="Monotype Corsiva" pitchFamily="66" charset="0"/>
          </a:endParaRPr>
        </a:p>
      </dsp:txBody>
      <dsp:txXfrm>
        <a:off x="2106423" y="1932766"/>
        <a:ext cx="1912739" cy="1147643"/>
      </dsp:txXfrm>
    </dsp:sp>
    <dsp:sp modelId="{33BD690D-917A-440B-9246-A0187BC56A14}">
      <dsp:nvSpPr>
        <dsp:cNvPr id="0" name=""/>
        <dsp:cNvSpPr/>
      </dsp:nvSpPr>
      <dsp:spPr>
        <a:xfrm>
          <a:off x="4210436" y="1932766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Monotype Corsiva" pitchFamily="66" charset="0"/>
            </a:rPr>
            <a:t>Загадки</a:t>
          </a:r>
          <a:endParaRPr lang="ru-RU" sz="2600" kern="1200" dirty="0">
            <a:latin typeface="Monotype Corsiva" pitchFamily="66" charset="0"/>
          </a:endParaRPr>
        </a:p>
      </dsp:txBody>
      <dsp:txXfrm>
        <a:off x="4210436" y="1932766"/>
        <a:ext cx="1912739" cy="1147643"/>
      </dsp:txXfrm>
    </dsp:sp>
    <dsp:sp modelId="{1958A5EB-A497-433A-B3DB-3DCCC2AD9669}">
      <dsp:nvSpPr>
        <dsp:cNvPr id="0" name=""/>
        <dsp:cNvSpPr/>
      </dsp:nvSpPr>
      <dsp:spPr>
        <a:xfrm>
          <a:off x="6314449" y="1932766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7726349"/>
                <a:satOff val="30964"/>
                <a:lumOff val="6711"/>
                <a:alphaOff val="0"/>
                <a:shade val="51000"/>
                <a:satMod val="130000"/>
              </a:schemeClr>
            </a:gs>
            <a:gs pos="80000">
              <a:schemeClr val="accent5">
                <a:hueOff val="-7726349"/>
                <a:satOff val="30964"/>
                <a:lumOff val="6711"/>
                <a:alphaOff val="0"/>
                <a:shade val="93000"/>
                <a:satMod val="130000"/>
              </a:schemeClr>
            </a:gs>
            <a:gs pos="100000">
              <a:schemeClr val="accent5">
                <a:hueOff val="-7726349"/>
                <a:satOff val="30964"/>
                <a:lumOff val="671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err="1" smtClean="0">
              <a:latin typeface="Monotype Corsiva" pitchFamily="66" charset="0"/>
            </a:rPr>
            <a:t>Заклички</a:t>
          </a:r>
          <a:endParaRPr lang="ru-RU" sz="2600" kern="1200" dirty="0">
            <a:latin typeface="Monotype Corsiva" pitchFamily="66" charset="0"/>
          </a:endParaRPr>
        </a:p>
      </dsp:txBody>
      <dsp:txXfrm>
        <a:off x="6314449" y="1932766"/>
        <a:ext cx="1912739" cy="1147643"/>
      </dsp:txXfrm>
    </dsp:sp>
    <dsp:sp modelId="{51528173-04CF-4947-B0FD-C96BF70EDBEF}">
      <dsp:nvSpPr>
        <dsp:cNvPr id="0" name=""/>
        <dsp:cNvSpPr/>
      </dsp:nvSpPr>
      <dsp:spPr>
        <a:xfrm>
          <a:off x="2106423" y="3271683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8830112"/>
                <a:satOff val="35388"/>
                <a:lumOff val="7669"/>
                <a:alphaOff val="0"/>
                <a:shade val="51000"/>
                <a:satMod val="130000"/>
              </a:schemeClr>
            </a:gs>
            <a:gs pos="80000">
              <a:schemeClr val="accent5">
                <a:hueOff val="-8830112"/>
                <a:satOff val="35388"/>
                <a:lumOff val="7669"/>
                <a:alphaOff val="0"/>
                <a:shade val="93000"/>
                <a:satMod val="130000"/>
              </a:schemeClr>
            </a:gs>
            <a:gs pos="100000">
              <a:schemeClr val="accent5">
                <a:hueOff val="-8830112"/>
                <a:satOff val="35388"/>
                <a:lumOff val="76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Monotype Corsiva" pitchFamily="66" charset="0"/>
            </a:rPr>
            <a:t>Сказки</a:t>
          </a:r>
          <a:endParaRPr lang="ru-RU" sz="2600" kern="1200" dirty="0">
            <a:latin typeface="Monotype Corsiva" pitchFamily="66" charset="0"/>
          </a:endParaRPr>
        </a:p>
      </dsp:txBody>
      <dsp:txXfrm>
        <a:off x="2106423" y="3271683"/>
        <a:ext cx="1912739" cy="1147643"/>
      </dsp:txXfrm>
    </dsp:sp>
    <dsp:sp modelId="{FDD6301B-21FF-45D5-A76B-B3459720991B}">
      <dsp:nvSpPr>
        <dsp:cNvPr id="0" name=""/>
        <dsp:cNvSpPr/>
      </dsp:nvSpPr>
      <dsp:spPr>
        <a:xfrm>
          <a:off x="4210436" y="3271683"/>
          <a:ext cx="1912739" cy="1147643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Monotype Corsiva" pitchFamily="66" charset="0"/>
            </a:rPr>
            <a:t>Песни</a:t>
          </a:r>
          <a:endParaRPr lang="ru-RU" sz="2600" kern="1200" dirty="0">
            <a:latin typeface="Monotype Corsiva" pitchFamily="66" charset="0"/>
          </a:endParaRPr>
        </a:p>
      </dsp:txBody>
      <dsp:txXfrm>
        <a:off x="4210436" y="3271683"/>
        <a:ext cx="1912739" cy="1147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gif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Лилия Фаритовна\Desktop\50521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125"/>
            <a:ext cx="9224824" cy="68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340768"/>
            <a:ext cx="6840760" cy="2808311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Проект </a:t>
            </a:r>
            <a:b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«Татарский фольклор </a:t>
            </a:r>
            <a:b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в дошкольном возрасте»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7448872" cy="136815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Воспитатель по обучению </a:t>
            </a:r>
          </a:p>
          <a:p>
            <a:pPr algn="r"/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татарскому языку </a:t>
            </a:r>
          </a:p>
          <a:p>
            <a:pPr algn="r"/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первой </a:t>
            </a:r>
            <a:r>
              <a:rPr lang="ru-RU" b="1" dirty="0" err="1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квалиф</a:t>
            </a: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. категории Рахманова Г.З.  </a:t>
            </a:r>
          </a:p>
          <a:p>
            <a:pPr algn="r"/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МБДОУ №6 «Улыбка» ЗМР  РТ</a:t>
            </a:r>
          </a:p>
          <a:p>
            <a:pPr algn="r"/>
            <a:endParaRPr lang="ru-RU" b="1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  <a:p>
            <a:pPr algn="r"/>
            <a:endParaRPr lang="ru-RU" b="1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6" name="Picture 2" descr="C:\Documents and Settings\Люция\Рабочий стол\смайлик татарски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324" y="116632"/>
            <a:ext cx="1315676" cy="128045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5272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Лилия Фаритовна\Desktop\50521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125"/>
            <a:ext cx="9224824" cy="68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340768"/>
            <a:ext cx="6840760" cy="2808311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i="1" u="sng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600" i="1" u="sng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i="1" u="sng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600" i="1" u="sng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i="1" u="sng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600" i="1" u="sng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i="1" u="sng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Этапы </a:t>
            </a:r>
            <a:r>
              <a:rPr lang="ru-RU" sz="3600" i="1" u="sng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осуществления проекта:</a:t>
            </a:r>
            <a:br>
              <a:rPr lang="ru-RU" sz="3600" i="1" u="sng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i="1" u="sng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600" i="1" u="sng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i="1" u="sng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Поисковый</a:t>
            </a:r>
            <a:r>
              <a:rPr lang="ru-RU" sz="3600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. Планирование предстоящих дел, поиск информации, привлечение детей к намеченному плану.</a:t>
            </a:r>
            <a:br>
              <a:rPr lang="ru-RU" sz="3600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i="1" u="sng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Практический</a:t>
            </a:r>
            <a:r>
              <a:rPr lang="ru-RU" sz="3600" i="1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. </a:t>
            </a:r>
            <a:r>
              <a:rPr lang="ru-RU" sz="3600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Реализация основных действий (разучивание, рассматривание, просмотр, чтение литературы)</a:t>
            </a:r>
            <a:br>
              <a:rPr lang="ru-RU" sz="3600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i="1" u="sng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Презентационный</a:t>
            </a:r>
            <a:r>
              <a:rPr lang="ru-RU" sz="3600" i="1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. </a:t>
            </a:r>
            <a:r>
              <a:rPr lang="ru-RU" sz="3600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Праздник «Сабантуй»</a:t>
            </a:r>
            <a:r>
              <a:rPr lang="ru-RU" sz="3600" i="1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sz="3600" i="1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3600" i="1" u="sng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Контрольный</a:t>
            </a:r>
            <a:r>
              <a:rPr lang="ru-RU" sz="3600" i="1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. </a:t>
            </a:r>
            <a:r>
              <a:rPr lang="ru-RU" sz="3600" dirty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Анализ выполнения проекта, осмысление результата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7448872" cy="1368152"/>
          </a:xfrm>
        </p:spPr>
        <p:txBody>
          <a:bodyPr>
            <a:normAutofit/>
          </a:bodyPr>
          <a:lstStyle/>
          <a:p>
            <a:pPr algn="r"/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2" descr="C:\Documents and Settings\Люция\Рабочий стол\смайлик татарски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247" y="116632"/>
            <a:ext cx="1307753" cy="127274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01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илия Фаритовна\Desktop\226769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88757"/>
              </p:ext>
            </p:extLst>
          </p:nvPr>
        </p:nvGraphicFramePr>
        <p:xfrm>
          <a:off x="395536" y="332656"/>
          <a:ext cx="8280920" cy="63965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66932"/>
                <a:gridCol w="2321500"/>
                <a:gridCol w="2232248"/>
                <a:gridCol w="2160240"/>
              </a:tblGrid>
              <a:tr h="364139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otype Corsiva" pitchFamily="66" charset="0"/>
                        </a:rPr>
                        <a:t>Срок проведения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Monotype Corsiva" pitchFamily="66" charset="0"/>
                        </a:rPr>
                        <a:t>Темы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otype Corsiva" pitchFamily="66" charset="0"/>
                        </a:rPr>
                        <a:t>Средний возраст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otype Corsiva" pitchFamily="66" charset="0"/>
                        </a:rPr>
                        <a:t>Старший возраст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otype Corsiva" pitchFamily="66" charset="0"/>
                        </a:rPr>
                        <a:t>Подготовительный возраст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7894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Октябрь-ноябрь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«Семья»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«Овощи»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«Татарская кухня и посуда»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3093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Декабрь-январь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«Татарские национальные блюда»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«Татарская кухня и посуда»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«Народные игры»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7894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Февраль-март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«Татарские сказки»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  <a:p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«Национальная одежда»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Знакомство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с фольклором на тему «Национальные праздники»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3233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Апрель, май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Подготовка к празднику «Сабантуй»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Подготовка к празднику «Сабантуй»</a:t>
                      </a:r>
                    </a:p>
                    <a:p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Подготовка к празднику «Сабантуй»</a:t>
                      </a:r>
                    </a:p>
                    <a:p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32556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Июнь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otype Corsiva" pitchFamily="66" charset="0"/>
                        </a:rPr>
                        <a:t>Татарский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народный праздник на улице «Наш веселый Сабантуй»</a:t>
                      </a:r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Татарский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народный праздник на улице «Наш веселый Сабантуй»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  <a:p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otype Corsiva" pitchFamily="66" charset="0"/>
                        </a:rPr>
                        <a:t>Татарский</a:t>
                      </a:r>
                      <a:r>
                        <a:rPr lang="ru-RU" sz="1600" baseline="0" dirty="0" smtClean="0">
                          <a:latin typeface="Monotype Corsiva" pitchFamily="66" charset="0"/>
                        </a:rPr>
                        <a:t> народный праздник на улице «Наш веселый Сабантуй»</a:t>
                      </a:r>
                      <a:endParaRPr lang="ru-RU" sz="1600" dirty="0" smtClean="0">
                        <a:latin typeface="Monotype Corsiva" pitchFamily="66" charset="0"/>
                      </a:endParaRPr>
                    </a:p>
                    <a:p>
                      <a:endParaRPr lang="ru-RU" sz="1600" dirty="0">
                        <a:latin typeface="Monotype Corsiva" pitchFamily="66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7465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Лилия Фаритовна\Desktop\50521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224824" cy="68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16632"/>
            <a:ext cx="5688632" cy="5832648"/>
          </a:xfrm>
        </p:spPr>
        <p:txBody>
          <a:bodyPr>
            <a:normAutofit/>
          </a:bodyPr>
          <a:lstStyle/>
          <a:p>
            <a:r>
              <a:rPr lang="ru-RU" sz="32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Фольклор (англ. </a:t>
            </a:r>
            <a:r>
              <a:rPr lang="ru-RU" sz="3200" b="1" dirty="0" err="1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folk-lore</a:t>
            </a:r>
            <a:r>
              <a:rPr lang="ru-RU" sz="32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) — народное творчество, произведения, создаваемые народом и бытующие в нем. Отличительными особенностями фольклора являются коллективность и народность, а также то, что он является источником любой литературы и искусства в целом, оказывает всестороннее влияние на развитие человека</a:t>
            </a:r>
            <a:r>
              <a:rPr lang="ru-RU" sz="32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  <a:latin typeface="Monotype Corsiva" pitchFamily="66" charset="0"/>
              </a:rPr>
              <a:t>.</a:t>
            </a:r>
            <a:endParaRPr lang="ru-RU" sz="3200" b="1" dirty="0">
              <a:ln>
                <a:solidFill>
                  <a:srgbClr val="92D050"/>
                </a:solidFill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7448872" cy="1368152"/>
          </a:xfrm>
        </p:spPr>
        <p:txBody>
          <a:bodyPr>
            <a:normAutofit/>
          </a:bodyPr>
          <a:lstStyle/>
          <a:p>
            <a:pPr algn="r"/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2" descr="C:\Documents and Settings\Люция\Рабочий стол\смайлик татарски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247" y="116632"/>
            <a:ext cx="1307753" cy="127274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51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Лилия Фаритовна\Desktop\226769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4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Для </a:t>
            </a:r>
            <a:r>
              <a:rPr lang="ru-RU" sz="49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плодотворного общения взрослого и ребенка важно установление добрых и доверительных взаимоотношений, важен эмоциональный контакт. В этом помогает детский фольклор — сказки и малые фольклорные </a:t>
            </a:r>
            <a:r>
              <a:rPr lang="ru-RU" sz="4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жанры.</a:t>
            </a:r>
            <a:br>
              <a:rPr lang="ru-RU" sz="4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49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49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sz="49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34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Лилия Фаритовна\Desktop\50521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125"/>
            <a:ext cx="9224824" cy="68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88641"/>
            <a:ext cx="7560840" cy="20882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Малые жанры фольклора — </a:t>
            </a:r>
            <a:b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это небольшие по объёму фольклорные произведения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7448872" cy="1368152"/>
          </a:xfrm>
        </p:spPr>
        <p:txBody>
          <a:bodyPr>
            <a:normAutofit/>
          </a:bodyPr>
          <a:lstStyle/>
          <a:p>
            <a:pPr algn="r"/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r"/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2" descr="C:\Documents and Settings\Люция\Рабочий стол\смайлик татарски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580" y="0"/>
            <a:ext cx="1159775" cy="112872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240622"/>
              </p:ext>
            </p:extLst>
          </p:nvPr>
        </p:nvGraphicFramePr>
        <p:xfrm>
          <a:off x="497613" y="2132856"/>
          <a:ext cx="8229600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663457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Лилия Фаритовна\Desktop\226769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424936" cy="5904656"/>
          </a:xfrm>
        </p:spPr>
        <p:txBody>
          <a:bodyPr>
            <a:normAutofit fontScale="85000" lnSpcReduction="20000"/>
          </a:bodyPr>
          <a:lstStyle/>
          <a:p>
            <a:r>
              <a:rPr lang="ru-RU" sz="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Долгосрочный проект</a:t>
            </a:r>
            <a:br>
              <a:rPr lang="ru-RU" sz="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endParaRPr lang="ru-RU" sz="38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33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Цель проекта: </a:t>
            </a:r>
            <a:r>
              <a:rPr lang="ru-RU" sz="33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3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приобщение </a:t>
            </a:r>
            <a: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детей к культуре татарского народа через </a:t>
            </a:r>
            <a:r>
              <a:rPr lang="ru-RU" sz="3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фольклор</a:t>
            </a:r>
          </a:p>
          <a:p>
            <a:r>
              <a:rPr lang="ru-RU" sz="33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ru-RU" sz="33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r>
              <a:rPr lang="ru-RU" sz="33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Актуальность: </a:t>
            </a:r>
            <a:r>
              <a:rPr lang="ru-RU" sz="3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 </a:t>
            </a:r>
            <a: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татарском детском </a:t>
            </a:r>
            <a:r>
              <a:rPr lang="ru-RU" sz="3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фольклоре заключены </a:t>
            </a:r>
            <a: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большие возможности для умственного, нравственного и эстетического развития дошкольников. Они способствуют формированию у детей таких ценных качеств характера, как трудолюбие, честность, смелость, скромность, ответственность, зачатки чувства патриотизма и </a:t>
            </a:r>
            <a:r>
              <a:rPr lang="ru-RU" sz="3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толерантности, </a:t>
            </a:r>
            <a: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учат детей глубже и тоньше разбираться в жизни, в окружающих явлениях, воспитывают восприимчивость к прекрасному. </a:t>
            </a:r>
            <a:b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</a:br>
            <a:endParaRPr lang="ru-RU" sz="3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endParaRPr lang="ru-RU" sz="33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2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Лилия Фаритовна\Desktop\50521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125"/>
            <a:ext cx="9224824" cy="68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897019"/>
            <a:ext cx="7056784" cy="5412301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Состав </a:t>
            </a: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участников проекта: </a:t>
            </a:r>
            <a:b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- дети</a:t>
            </a:r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- воспитатели</a:t>
            </a:r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- специалисты</a:t>
            </a:r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/>
            </a:r>
            <a:b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- родители,</a:t>
            </a:r>
            <a:b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- заведующий,</a:t>
            </a:r>
            <a:b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- ст. воспитатель</a:t>
            </a: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7448872" cy="1368152"/>
          </a:xfrm>
        </p:spPr>
        <p:txBody>
          <a:bodyPr>
            <a:normAutofit/>
          </a:bodyPr>
          <a:lstStyle/>
          <a:p>
            <a:pPr algn="r"/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2" descr="C:\Documents and Settings\Люция\Рабочий стол\смайлик татарски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886" y="116632"/>
            <a:ext cx="1387684" cy="135053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01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Лилия Фаритовна\Desktop\226769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Задачи проекта: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ознакомление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детей с народным фольклором, традициями, обычаями;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обогащение кругозора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детей;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формирование заинтересованного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уважительного отношения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культуре  (толерантности);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оздание атмосферы дружелюбия, взаимоуважения и взаимопонимания со сверстниками, со взрослыми.</a:t>
            </a:r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20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Лилия Фаритовна\Desktop\50521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125"/>
            <a:ext cx="9224824" cy="68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548680"/>
            <a:ext cx="5616624" cy="936104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Работа с родителями по проекту:</a:t>
            </a:r>
            <a:endParaRPr lang="ru-RU" sz="3200" b="1" dirty="0">
              <a:ln w="19050">
                <a:solidFill>
                  <a:srgbClr val="92D050"/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1677406"/>
            <a:ext cx="6768752" cy="441589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Tx/>
              <a:buChar char="-"/>
            </a:pP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Материал  </a:t>
            </a:r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 темы «Праздник </a:t>
            </a:r>
            <a:r>
              <a:rPr lang="ru-RU" b="1" dirty="0" err="1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Науруз</a:t>
            </a:r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», «Наш веселый Сабантуй», «Детский фольклор», анкетирование;</a:t>
            </a:r>
            <a:b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b="1" dirty="0" smtClean="0">
              <a:ln w="19050">
                <a:solidFill>
                  <a:srgbClr val="92D050"/>
                </a:solidFill>
                <a:prstDash val="solid"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457200" indent="-457200" algn="l">
              <a:buFontTx/>
              <a:buChar char="-"/>
            </a:pP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Привлечение </a:t>
            </a:r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родителей в постановке сказок, к изготовлению атрибутов;</a:t>
            </a:r>
            <a:b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b="1" dirty="0" smtClean="0">
              <a:ln w="19050">
                <a:solidFill>
                  <a:srgbClr val="92D050"/>
                </a:solidFill>
                <a:prstDash val="solid"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457200" indent="-457200" algn="l">
              <a:buFontTx/>
              <a:buChar char="-"/>
            </a:pPr>
            <a:r>
              <a:rPr lang="ru-RU" b="1" dirty="0" smtClean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Проведение </a:t>
            </a:r>
            <a: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совместных народных  праздников.</a:t>
            </a:r>
            <a:br>
              <a:rPr lang="ru-RU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b="1" dirty="0">
              <a:ln w="19050">
                <a:solidFill>
                  <a:srgbClr val="92D050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6" name="Picture 2" descr="C:\Documents and Settings\Люция\Рабочий стол\смайлик татарски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258" y="116632"/>
            <a:ext cx="1381742" cy="134475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74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Лилия Фаритовна\Desktop\226769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15" y="0"/>
            <a:ext cx="9160107" cy="687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/>
          <a:lstStyle/>
          <a:p>
            <a:r>
              <a:rPr lang="ru-RU" dirty="0" smtClean="0">
                <a:latin typeface="Monotype Corsiva" pitchFamily="66" charset="0"/>
              </a:rPr>
              <a:t>Условия реализации проекта: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920880" cy="2520280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ru-RU" dirty="0" smtClean="0">
                <a:latin typeface="Monotype Corsiva" pitchFamily="66" charset="0"/>
              </a:rPr>
              <a:t>Методическая литература;</a:t>
            </a:r>
          </a:p>
          <a:p>
            <a:pPr marL="457200" indent="-457200" algn="l">
              <a:buFontTx/>
              <a:buChar char="-"/>
            </a:pPr>
            <a:r>
              <a:rPr lang="ru-RU" dirty="0" smtClean="0">
                <a:latin typeface="Monotype Corsiva" pitchFamily="66" charset="0"/>
              </a:rPr>
              <a:t>Предметно-развивающая среда;</a:t>
            </a:r>
          </a:p>
          <a:p>
            <a:pPr marL="457200" indent="-457200" algn="l">
              <a:buFontTx/>
              <a:buChar char="-"/>
            </a:pPr>
            <a:r>
              <a:rPr lang="ru-RU" dirty="0" smtClean="0">
                <a:latin typeface="Monotype Corsiva" pitchFamily="66" charset="0"/>
              </a:rPr>
              <a:t>Информационно-коммуникативные технологии.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1026" name="Picture 2" descr="D:\DCIM\101SANPH\SANY436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89040"/>
            <a:ext cx="3139146" cy="23544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CIM\101SANPH\SANY436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193" y="3284984"/>
            <a:ext cx="3168215" cy="23762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37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314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Проект  «Татарский фольклор  в дошкольном возрасте»</vt:lpstr>
      <vt:lpstr>Фольклор (англ. folk-lore) — народное творчество, произведения, создаваемые народом и бытующие в нем. Отличительными особенностями фольклора являются коллективность и народность, а также то, что он является источником любой литературы и искусства в целом, оказывает всестороннее влияние на развитие человека.</vt:lpstr>
      <vt:lpstr>    Для плодотворного общения взрослого и ребенка важно установление добрых и доверительных взаимоотношений, важен эмоциональный контакт. В этом помогает детский фольклор — сказки и малые фольклорные жанры.  </vt:lpstr>
      <vt:lpstr>Малые жанры фольклора —  это небольшие по объёму фольклорные произведения</vt:lpstr>
      <vt:lpstr>    </vt:lpstr>
      <vt:lpstr>Состав участников проекта:  - дети,  - воспитатели,  - специалисты,  - родители, - заведующий, - ст. воспитатель  </vt:lpstr>
      <vt:lpstr>Задачи проекта:</vt:lpstr>
      <vt:lpstr>Работа с родителями по проекту:</vt:lpstr>
      <vt:lpstr>Условия реализации проекта:</vt:lpstr>
      <vt:lpstr>   Этапы осуществления проекта:  Поисковый. Планирование предстоящих дел, поиск информации, привлечение детей к намеченному плану. Практический. Реализация основных действий (разучивание, рассматривание, просмотр, чтение литературы) Презентационный. Праздник «Сабантуй» Контрольный. Анализ выполнения проекта, осмысление результата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Александровн</dc:creator>
  <cp:lastModifiedBy>Лилия Фаритовна</cp:lastModifiedBy>
  <cp:revision>54</cp:revision>
  <dcterms:created xsi:type="dcterms:W3CDTF">2014-04-09T10:31:31Z</dcterms:created>
  <dcterms:modified xsi:type="dcterms:W3CDTF">2015-10-09T04:34:50Z</dcterms:modified>
</cp:coreProperties>
</file>