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708" r:id="rId4"/>
    <p:sldMasterId id="2147483720" r:id="rId5"/>
    <p:sldMasterId id="2147483744" r:id="rId6"/>
  </p:sldMasterIdLst>
  <p:notesMasterIdLst>
    <p:notesMasterId r:id="rId13"/>
  </p:notesMasterIdLst>
  <p:sldIdLst>
    <p:sldId id="257" r:id="rId7"/>
    <p:sldId id="259" r:id="rId8"/>
    <p:sldId id="260" r:id="rId9"/>
    <p:sldId id="261" r:id="rId10"/>
    <p:sldId id="262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82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0F5A91-774D-408B-9973-8CD30EB5E6AA}" type="doc">
      <dgm:prSet loTypeId="urn:microsoft.com/office/officeart/2005/8/layout/chevron2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BC533AF-9EB7-42B5-9D7F-E955E204DDD2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1600" dirty="0" smtClean="0"/>
            <a:t>1четверть </a:t>
          </a:r>
          <a:endParaRPr lang="ru-RU" sz="1600" dirty="0"/>
        </a:p>
      </dgm:t>
    </dgm:pt>
    <dgm:pt modelId="{A9D827E4-9358-4C03-B128-206838D97B9E}" type="parTrans" cxnId="{046CA118-32DD-4E3D-8BCF-E24E0536E2BB}">
      <dgm:prSet/>
      <dgm:spPr/>
      <dgm:t>
        <a:bodyPr/>
        <a:lstStyle/>
        <a:p>
          <a:endParaRPr lang="ru-RU"/>
        </a:p>
      </dgm:t>
    </dgm:pt>
    <dgm:pt modelId="{51CE18C3-5811-4E51-BFA6-99BB3DE485EE}" type="sibTrans" cxnId="{046CA118-32DD-4E3D-8BCF-E24E0536E2BB}">
      <dgm:prSet/>
      <dgm:spPr/>
      <dgm:t>
        <a:bodyPr/>
        <a:lstStyle/>
        <a:p>
          <a:endParaRPr lang="ru-RU"/>
        </a:p>
      </dgm:t>
    </dgm:pt>
    <dgm:pt modelId="{8F8128DD-E247-42E3-AEDF-B055C7B19B27}">
      <dgm:prSet phldrT="[Текст]" custT="1"/>
      <dgm:spPr/>
      <dgm:t>
        <a:bodyPr/>
        <a:lstStyle/>
        <a:p>
          <a:r>
            <a:rPr lang="ru-RU" sz="2000" dirty="0" smtClean="0"/>
            <a:t>1.Как воспитать у детей интерес к чтению</a:t>
          </a:r>
          <a:r>
            <a:rPr lang="en-US" sz="2000" dirty="0" smtClean="0"/>
            <a:t>?</a:t>
          </a:r>
          <a:endParaRPr lang="ru-RU" sz="2000" dirty="0"/>
        </a:p>
      </dgm:t>
    </dgm:pt>
    <dgm:pt modelId="{3BDC08F8-9B7E-4F65-839F-21678EEE70E1}" type="parTrans" cxnId="{C5991B39-6CE7-47A1-A5AB-4593BA4464C8}">
      <dgm:prSet/>
      <dgm:spPr/>
      <dgm:t>
        <a:bodyPr/>
        <a:lstStyle/>
        <a:p>
          <a:endParaRPr lang="ru-RU"/>
        </a:p>
      </dgm:t>
    </dgm:pt>
    <dgm:pt modelId="{DCFA1F9F-3A2F-4D10-A712-78B5E61096D3}" type="sibTrans" cxnId="{C5991B39-6CE7-47A1-A5AB-4593BA4464C8}">
      <dgm:prSet/>
      <dgm:spPr/>
      <dgm:t>
        <a:bodyPr/>
        <a:lstStyle/>
        <a:p>
          <a:endParaRPr lang="ru-RU"/>
        </a:p>
      </dgm:t>
    </dgm:pt>
    <dgm:pt modelId="{3A085DEA-0F72-4380-9159-85BCB10B57CF}">
      <dgm:prSet phldrT="[Текст]" custT="1"/>
      <dgm:spPr>
        <a:solidFill>
          <a:srgbClr val="F66F0A"/>
        </a:solidFill>
      </dgm:spPr>
      <dgm:t>
        <a:bodyPr/>
        <a:lstStyle/>
        <a:p>
          <a:r>
            <a:rPr lang="ru-RU" sz="1600" dirty="0" smtClean="0"/>
            <a:t>2четверть</a:t>
          </a:r>
          <a:endParaRPr lang="ru-RU" sz="1600" dirty="0"/>
        </a:p>
      </dgm:t>
    </dgm:pt>
    <dgm:pt modelId="{1CEFEEDC-9C7B-45EF-9930-8D1AD2CE1C44}" type="parTrans" cxnId="{F9C84577-9B5B-45A8-B914-222BBF8871E1}">
      <dgm:prSet/>
      <dgm:spPr/>
      <dgm:t>
        <a:bodyPr/>
        <a:lstStyle/>
        <a:p>
          <a:endParaRPr lang="ru-RU"/>
        </a:p>
      </dgm:t>
    </dgm:pt>
    <dgm:pt modelId="{AF6A7278-FFEF-4B94-91E9-C45B59909423}" type="sibTrans" cxnId="{F9C84577-9B5B-45A8-B914-222BBF8871E1}">
      <dgm:prSet/>
      <dgm:spPr/>
      <dgm:t>
        <a:bodyPr/>
        <a:lstStyle/>
        <a:p>
          <a:endParaRPr lang="ru-RU"/>
        </a:p>
      </dgm:t>
    </dgm:pt>
    <dgm:pt modelId="{AD107DDF-5442-4F2A-BBEE-E06D566F620A}">
      <dgm:prSet phldrT="[Текст]"/>
      <dgm:spPr/>
      <dgm:t>
        <a:bodyPr/>
        <a:lstStyle/>
        <a:p>
          <a:endParaRPr lang="ru-RU" sz="1000" dirty="0"/>
        </a:p>
      </dgm:t>
    </dgm:pt>
    <dgm:pt modelId="{FCFF96A0-55FF-4833-8D68-1D097D30820B}" type="parTrans" cxnId="{23DB3CB4-992C-407E-BA05-78BE7A0EB52B}">
      <dgm:prSet/>
      <dgm:spPr/>
      <dgm:t>
        <a:bodyPr/>
        <a:lstStyle/>
        <a:p>
          <a:endParaRPr lang="ru-RU"/>
        </a:p>
      </dgm:t>
    </dgm:pt>
    <dgm:pt modelId="{D7364E95-5DD2-46F0-83C7-AF70F7DD2D58}" type="sibTrans" cxnId="{23DB3CB4-992C-407E-BA05-78BE7A0EB52B}">
      <dgm:prSet/>
      <dgm:spPr/>
      <dgm:t>
        <a:bodyPr/>
        <a:lstStyle/>
        <a:p>
          <a:endParaRPr lang="ru-RU"/>
        </a:p>
      </dgm:t>
    </dgm:pt>
    <dgm:pt modelId="{FE8E58A9-100A-4728-8A89-834700EA550C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600" dirty="0" smtClean="0"/>
            <a:t>4четверть</a:t>
          </a:r>
          <a:endParaRPr lang="ru-RU" sz="1600" dirty="0"/>
        </a:p>
      </dgm:t>
    </dgm:pt>
    <dgm:pt modelId="{FDAF8C7D-AC15-487D-8CF7-B870981AB34E}" type="parTrans" cxnId="{0683F2F5-0C4C-48F4-9840-19BED93338DF}">
      <dgm:prSet/>
      <dgm:spPr/>
      <dgm:t>
        <a:bodyPr/>
        <a:lstStyle/>
        <a:p>
          <a:endParaRPr lang="ru-RU"/>
        </a:p>
      </dgm:t>
    </dgm:pt>
    <dgm:pt modelId="{FAFD0AD7-5FDF-4309-8794-2993230D8F6B}" type="sibTrans" cxnId="{0683F2F5-0C4C-48F4-9840-19BED93338DF}">
      <dgm:prSet/>
      <dgm:spPr/>
      <dgm:t>
        <a:bodyPr/>
        <a:lstStyle/>
        <a:p>
          <a:endParaRPr lang="ru-RU"/>
        </a:p>
      </dgm:t>
    </dgm:pt>
    <dgm:pt modelId="{9B0F1FF9-743C-4A09-BBE4-19363C8AC8EC}">
      <dgm:prSet phldrT="[Текст]" custT="1"/>
      <dgm:spPr/>
      <dgm:t>
        <a:bodyPr/>
        <a:lstStyle/>
        <a:p>
          <a:endParaRPr lang="ru-RU" sz="2000" dirty="0"/>
        </a:p>
      </dgm:t>
    </dgm:pt>
    <dgm:pt modelId="{83C998F3-65C3-4D21-9413-B0CB7159AEB7}" type="parTrans" cxnId="{B864E40D-11B0-4D5E-BE4E-5E01DD6CE077}">
      <dgm:prSet/>
      <dgm:spPr/>
      <dgm:t>
        <a:bodyPr/>
        <a:lstStyle/>
        <a:p>
          <a:endParaRPr lang="ru-RU"/>
        </a:p>
      </dgm:t>
    </dgm:pt>
    <dgm:pt modelId="{6AE592ED-D976-41BC-BA1A-C4277052B17E}" type="sibTrans" cxnId="{B864E40D-11B0-4D5E-BE4E-5E01DD6CE077}">
      <dgm:prSet/>
      <dgm:spPr/>
      <dgm:t>
        <a:bodyPr/>
        <a:lstStyle/>
        <a:p>
          <a:endParaRPr lang="ru-RU"/>
        </a:p>
      </dgm:t>
    </dgm:pt>
    <dgm:pt modelId="{8615A625-9B37-45E4-B5A8-506C8CE1D397}">
      <dgm:prSet custT="1"/>
      <dgm:spPr>
        <a:solidFill>
          <a:srgbClr val="FFC000"/>
        </a:solidFill>
      </dgm:spPr>
      <dgm:t>
        <a:bodyPr/>
        <a:lstStyle/>
        <a:p>
          <a:r>
            <a:rPr lang="ru-RU" sz="1600" dirty="0" smtClean="0"/>
            <a:t>3четверть</a:t>
          </a:r>
          <a:endParaRPr lang="ru-RU" sz="1600" dirty="0"/>
        </a:p>
      </dgm:t>
    </dgm:pt>
    <dgm:pt modelId="{8DD14B2A-4DCC-4C8F-B51A-7DA15D0062ED}" type="parTrans" cxnId="{E4AA6FEF-77FA-4C42-B23A-739169DCDDF4}">
      <dgm:prSet/>
      <dgm:spPr/>
      <dgm:t>
        <a:bodyPr/>
        <a:lstStyle/>
        <a:p>
          <a:endParaRPr lang="ru-RU"/>
        </a:p>
      </dgm:t>
    </dgm:pt>
    <dgm:pt modelId="{DDB63998-151D-4ADD-8229-67F2ADE9222F}" type="sibTrans" cxnId="{E4AA6FEF-77FA-4C42-B23A-739169DCDDF4}">
      <dgm:prSet/>
      <dgm:spPr/>
      <dgm:t>
        <a:bodyPr/>
        <a:lstStyle/>
        <a:p>
          <a:endParaRPr lang="ru-RU"/>
        </a:p>
      </dgm:t>
    </dgm:pt>
    <dgm:pt modelId="{1873132A-2353-4C68-8DBF-BD79B01DF3BE}">
      <dgm:prSet custT="1"/>
      <dgm:spPr/>
      <dgm:t>
        <a:bodyPr/>
        <a:lstStyle/>
        <a:p>
          <a:r>
            <a:rPr lang="ru-RU" sz="2000" dirty="0" smtClean="0"/>
            <a:t>«Чтобы воспитать, тут нужны беспрерывный дневной и ночной труд, вечное чтение.» А. П. чехов.</a:t>
          </a:r>
        </a:p>
      </dgm:t>
    </dgm:pt>
    <dgm:pt modelId="{89629529-34DE-4A7A-A626-8371F0C33BD6}" type="parTrans" cxnId="{6661D8E2-343F-4FA5-99ED-7ADDE5B160D7}">
      <dgm:prSet/>
      <dgm:spPr/>
      <dgm:t>
        <a:bodyPr/>
        <a:lstStyle/>
        <a:p>
          <a:endParaRPr lang="ru-RU"/>
        </a:p>
      </dgm:t>
    </dgm:pt>
    <dgm:pt modelId="{31B344FD-1C5E-452B-BCE1-C3EC5142D5DD}" type="sibTrans" cxnId="{6661D8E2-343F-4FA5-99ED-7ADDE5B160D7}">
      <dgm:prSet/>
      <dgm:spPr/>
      <dgm:t>
        <a:bodyPr/>
        <a:lstStyle/>
        <a:p>
          <a:endParaRPr lang="ru-RU"/>
        </a:p>
      </dgm:t>
    </dgm:pt>
    <dgm:pt modelId="{A8499BCF-5224-4612-8E21-FD19EA647C64}">
      <dgm:prSet custT="1"/>
      <dgm:spPr/>
      <dgm:t>
        <a:bodyPr/>
        <a:lstStyle/>
        <a:p>
          <a:r>
            <a:rPr lang="ru-RU" sz="2000" dirty="0" smtClean="0"/>
            <a:t>2. «75 простых советов, как воспитать и поддержать в детях привычку к чтению.» (</a:t>
          </a:r>
          <a:r>
            <a:rPr lang="ru-RU" sz="2000" dirty="0" err="1" smtClean="0"/>
            <a:t>Венди</a:t>
          </a:r>
          <a:r>
            <a:rPr lang="ru-RU" sz="2000" dirty="0" smtClean="0"/>
            <a:t> </a:t>
          </a:r>
          <a:r>
            <a:rPr lang="ru-RU" sz="2000" dirty="0" err="1" smtClean="0"/>
            <a:t>Ульямс</a:t>
          </a:r>
          <a:r>
            <a:rPr lang="ru-RU" sz="2000" dirty="0" smtClean="0"/>
            <a:t>). Анкета для родителей.</a:t>
          </a:r>
        </a:p>
      </dgm:t>
    </dgm:pt>
    <dgm:pt modelId="{A0B7BC41-7D3B-4973-A323-692EE9A74C66}" type="parTrans" cxnId="{617FC0B4-BB25-4DD2-96A9-BCB67BDC3E7E}">
      <dgm:prSet/>
      <dgm:spPr/>
      <dgm:t>
        <a:bodyPr/>
        <a:lstStyle/>
        <a:p>
          <a:endParaRPr lang="ru-RU"/>
        </a:p>
      </dgm:t>
    </dgm:pt>
    <dgm:pt modelId="{7EF7A670-CDC7-41BD-B3D6-FCC10773638D}" type="sibTrans" cxnId="{617FC0B4-BB25-4DD2-96A9-BCB67BDC3E7E}">
      <dgm:prSet/>
      <dgm:spPr/>
      <dgm:t>
        <a:bodyPr/>
        <a:lstStyle/>
        <a:p>
          <a:endParaRPr lang="ru-RU"/>
        </a:p>
      </dgm:t>
    </dgm:pt>
    <dgm:pt modelId="{E613A778-3928-4C9E-87BD-D315B835A30B}">
      <dgm:prSet custT="1"/>
      <dgm:spPr/>
      <dgm:t>
        <a:bodyPr/>
        <a:lstStyle/>
        <a:p>
          <a:r>
            <a:rPr lang="ru-RU" sz="2000" dirty="0" smtClean="0"/>
            <a:t>«Зачем необходимо оптимальное чтение.»</a:t>
          </a:r>
        </a:p>
      </dgm:t>
    </dgm:pt>
    <dgm:pt modelId="{25429371-11EB-4F18-9078-B9B465501BB5}" type="parTrans" cxnId="{D3DE32DB-2875-464D-915B-4B907860990D}">
      <dgm:prSet/>
      <dgm:spPr/>
      <dgm:t>
        <a:bodyPr/>
        <a:lstStyle/>
        <a:p>
          <a:endParaRPr lang="ru-RU"/>
        </a:p>
      </dgm:t>
    </dgm:pt>
    <dgm:pt modelId="{A3717F7C-FD75-4C44-BCED-4266D44C588C}" type="sibTrans" cxnId="{D3DE32DB-2875-464D-915B-4B907860990D}">
      <dgm:prSet/>
      <dgm:spPr/>
      <dgm:t>
        <a:bodyPr/>
        <a:lstStyle/>
        <a:p>
          <a:endParaRPr lang="ru-RU"/>
        </a:p>
      </dgm:t>
    </dgm:pt>
    <dgm:pt modelId="{FC968BF7-55E7-4E34-A117-87631506D413}">
      <dgm:prSet custT="1"/>
      <dgm:spPr/>
      <dgm:t>
        <a:bodyPr/>
        <a:lstStyle/>
        <a:p>
          <a:r>
            <a:rPr lang="ru-RU" sz="2000" dirty="0" smtClean="0"/>
            <a:t>Формирование умения читать. Техника речи – правильное дыхание. Как помочь ребенку дома</a:t>
          </a:r>
          <a:r>
            <a:rPr lang="en-US" sz="2000" dirty="0" smtClean="0"/>
            <a:t>?</a:t>
          </a:r>
          <a:endParaRPr lang="ru-RU" sz="2000" dirty="0"/>
        </a:p>
      </dgm:t>
    </dgm:pt>
    <dgm:pt modelId="{4D556D9F-8795-482C-9A5F-D65D86D760A1}" type="parTrans" cxnId="{D1817586-A954-4BDB-9A38-BFF05E18308B}">
      <dgm:prSet/>
      <dgm:spPr/>
      <dgm:t>
        <a:bodyPr/>
        <a:lstStyle/>
        <a:p>
          <a:endParaRPr lang="ru-RU"/>
        </a:p>
      </dgm:t>
    </dgm:pt>
    <dgm:pt modelId="{1DE6F4AB-0520-4195-946E-FF4B1445AC55}" type="sibTrans" cxnId="{D1817586-A954-4BDB-9A38-BFF05E18308B}">
      <dgm:prSet/>
      <dgm:spPr/>
      <dgm:t>
        <a:bodyPr/>
        <a:lstStyle/>
        <a:p>
          <a:endParaRPr lang="ru-RU"/>
        </a:p>
      </dgm:t>
    </dgm:pt>
    <dgm:pt modelId="{2A8A717D-E487-4F49-A988-7EB582ED012A}">
      <dgm:prSet custT="1"/>
      <dgm:spPr/>
      <dgm:t>
        <a:bodyPr/>
        <a:lstStyle/>
        <a:p>
          <a:endParaRPr lang="ru-RU" sz="1600" i="1" dirty="0" smtClean="0">
            <a:solidFill>
              <a:srgbClr val="FF0000"/>
            </a:solidFill>
          </a:endParaRPr>
        </a:p>
      </dgm:t>
    </dgm:pt>
    <dgm:pt modelId="{C65AE603-C079-4923-B94B-1CC599F760C5}" type="parTrans" cxnId="{FD66AD7C-7A4A-4CDB-B09B-DD04A2A185A6}">
      <dgm:prSet/>
      <dgm:spPr/>
      <dgm:t>
        <a:bodyPr/>
        <a:lstStyle/>
        <a:p>
          <a:endParaRPr lang="ru-RU"/>
        </a:p>
      </dgm:t>
    </dgm:pt>
    <dgm:pt modelId="{D55DCF29-6250-4552-AA82-F9B3F306CB54}" type="sibTrans" cxnId="{FD66AD7C-7A4A-4CDB-B09B-DD04A2A185A6}">
      <dgm:prSet/>
      <dgm:spPr/>
      <dgm:t>
        <a:bodyPr/>
        <a:lstStyle/>
        <a:p>
          <a:endParaRPr lang="ru-RU"/>
        </a:p>
      </dgm:t>
    </dgm:pt>
    <dgm:pt modelId="{5E411971-B194-42F8-B5B7-8903E2134D05}">
      <dgm:prSet custT="1"/>
      <dgm:spPr/>
      <dgm:t>
        <a:bodyPr/>
        <a:lstStyle/>
        <a:p>
          <a:r>
            <a:rPr lang="ru-RU" sz="2000" dirty="0" smtClean="0"/>
            <a:t>«Активизация познавательной мотивации на уроках чтения»</a:t>
          </a:r>
        </a:p>
      </dgm:t>
    </dgm:pt>
    <dgm:pt modelId="{E4259D7C-820A-42EF-829D-A52C316518C6}" type="parTrans" cxnId="{4FAF0429-92EC-49A1-939E-AD16137D7E0B}">
      <dgm:prSet/>
      <dgm:spPr/>
      <dgm:t>
        <a:bodyPr/>
        <a:lstStyle/>
        <a:p>
          <a:endParaRPr lang="ru-RU"/>
        </a:p>
      </dgm:t>
    </dgm:pt>
    <dgm:pt modelId="{EF9500CB-710F-4760-8BF4-E59BFC2637A4}" type="sibTrans" cxnId="{4FAF0429-92EC-49A1-939E-AD16137D7E0B}">
      <dgm:prSet/>
      <dgm:spPr/>
      <dgm:t>
        <a:bodyPr/>
        <a:lstStyle/>
        <a:p>
          <a:endParaRPr lang="ru-RU"/>
        </a:p>
      </dgm:t>
    </dgm:pt>
    <dgm:pt modelId="{B4AAC4EE-D390-4970-BD33-BC220A0C2CA0}">
      <dgm:prSet custT="1"/>
      <dgm:spPr/>
      <dgm:t>
        <a:bodyPr/>
        <a:lstStyle/>
        <a:p>
          <a:r>
            <a:rPr lang="ru-RU" sz="2000" i="1" dirty="0" smtClean="0">
              <a:solidFill>
                <a:srgbClr val="0000FF"/>
              </a:solidFill>
            </a:rPr>
            <a:t>Пусть наши старания, силы и труд, направленные на воспитание у детей интереса к чтению дадут добрые всходы и станут для детей самой сильной страстью, дорогой к творчеству и принесут всем счастье.   Ирина Павловна.</a:t>
          </a:r>
          <a:endParaRPr lang="en-US" sz="2000" i="1" dirty="0" smtClean="0">
            <a:solidFill>
              <a:srgbClr val="0000FF"/>
            </a:solidFill>
          </a:endParaRPr>
        </a:p>
      </dgm:t>
    </dgm:pt>
    <dgm:pt modelId="{94680D8D-DC50-4AF6-9671-96638BBAC489}" type="parTrans" cxnId="{2DCB50E6-B578-40D6-9394-C1AA39D8D412}">
      <dgm:prSet/>
      <dgm:spPr/>
      <dgm:t>
        <a:bodyPr/>
        <a:lstStyle/>
        <a:p>
          <a:endParaRPr lang="ru-RU"/>
        </a:p>
      </dgm:t>
    </dgm:pt>
    <dgm:pt modelId="{247B5D6D-2803-4A7B-97CE-1D819E866ACC}" type="sibTrans" cxnId="{2DCB50E6-B578-40D6-9394-C1AA39D8D412}">
      <dgm:prSet/>
      <dgm:spPr/>
      <dgm:t>
        <a:bodyPr/>
        <a:lstStyle/>
        <a:p>
          <a:endParaRPr lang="ru-RU"/>
        </a:p>
      </dgm:t>
    </dgm:pt>
    <dgm:pt modelId="{9CE2D1B0-DE67-4C5C-A8DC-E5E429239923}" type="pres">
      <dgm:prSet presAssocID="{640F5A91-774D-408B-9973-8CD30EB5E6A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B0D098-0CCE-456D-A9EF-4B056193A017}" type="pres">
      <dgm:prSet presAssocID="{4BC533AF-9EB7-42B5-9D7F-E955E204DDD2}" presName="composite" presStyleCnt="0"/>
      <dgm:spPr/>
    </dgm:pt>
    <dgm:pt modelId="{7ED6E4A1-504A-427D-93D0-1EB9E5951BFB}" type="pres">
      <dgm:prSet presAssocID="{4BC533AF-9EB7-42B5-9D7F-E955E204DDD2}" presName="parentText" presStyleLbl="alignNode1" presStyleIdx="0" presStyleCnt="4" custScaleX="138175" custScaleY="127087" custLinFactNeighborX="-3267" custLinFactNeighborY="-2133">
        <dgm:presLayoutVars>
          <dgm:chMax val="1"/>
          <dgm:bulletEnabled val="1"/>
        </dgm:presLayoutVars>
      </dgm:prSet>
      <dgm:spPr>
        <a:prstGeom prst="plaque">
          <a:avLst/>
        </a:prstGeom>
      </dgm:spPr>
      <dgm:t>
        <a:bodyPr/>
        <a:lstStyle/>
        <a:p>
          <a:endParaRPr lang="ru-RU"/>
        </a:p>
      </dgm:t>
    </dgm:pt>
    <dgm:pt modelId="{7A31A78B-14B8-4EA5-AD66-323686864CE6}" type="pres">
      <dgm:prSet presAssocID="{4BC533AF-9EB7-42B5-9D7F-E955E204DDD2}" presName="descendantText" presStyleLbl="alignAcc1" presStyleIdx="0" presStyleCnt="4" custScaleX="95851" custScaleY="200410" custLinFactNeighborX="1371" custLinFactNeighborY="157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BC36D3-71C9-449D-9E79-6BEF653DCF2A}" type="pres">
      <dgm:prSet presAssocID="{51CE18C3-5811-4E51-BFA6-99BB3DE485EE}" presName="sp" presStyleCnt="0"/>
      <dgm:spPr/>
    </dgm:pt>
    <dgm:pt modelId="{D3F16627-69CE-4C12-B0AD-3A3672AAD5B6}" type="pres">
      <dgm:prSet presAssocID="{3A085DEA-0F72-4380-9159-85BCB10B57CF}" presName="composite" presStyleCnt="0"/>
      <dgm:spPr/>
    </dgm:pt>
    <dgm:pt modelId="{B89E9BB3-CE3B-45B8-89FC-D410A54798A4}" type="pres">
      <dgm:prSet presAssocID="{3A085DEA-0F72-4380-9159-85BCB10B57CF}" presName="parentText" presStyleLbl="alignNode1" presStyleIdx="1" presStyleCnt="4" custScaleX="137675" custLinFactNeighborX="-1924" custLinFactNeighborY="8">
        <dgm:presLayoutVars>
          <dgm:chMax val="1"/>
          <dgm:bulletEnabled val="1"/>
        </dgm:presLayoutVars>
      </dgm:prSet>
      <dgm:spPr>
        <a:prstGeom prst="plaque">
          <a:avLst/>
        </a:prstGeom>
      </dgm:spPr>
      <dgm:t>
        <a:bodyPr/>
        <a:lstStyle/>
        <a:p>
          <a:endParaRPr lang="ru-RU"/>
        </a:p>
      </dgm:t>
    </dgm:pt>
    <dgm:pt modelId="{E847E737-84A7-4C94-8B11-274A61C06F95}" type="pres">
      <dgm:prSet presAssocID="{3A085DEA-0F72-4380-9159-85BCB10B57CF}" presName="descendantText" presStyleLbl="alignAcc1" presStyleIdx="1" presStyleCnt="4" custScaleX="96156" custScaleY="100232" custLinFactNeighborX="1274" custLinFactNeighborY="141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A743A3-1347-472C-9B97-87E88778E9B1}" type="pres">
      <dgm:prSet presAssocID="{AF6A7278-FFEF-4B94-91E9-C45B59909423}" presName="sp" presStyleCnt="0"/>
      <dgm:spPr/>
    </dgm:pt>
    <dgm:pt modelId="{A8D0CA87-0551-4179-82B0-D28BDD3B4206}" type="pres">
      <dgm:prSet presAssocID="{8615A625-9B37-45E4-B5A8-506C8CE1D397}" presName="composite" presStyleCnt="0"/>
      <dgm:spPr/>
    </dgm:pt>
    <dgm:pt modelId="{49BE1691-5565-47C8-88B7-023C1B57D931}" type="pres">
      <dgm:prSet presAssocID="{8615A625-9B37-45E4-B5A8-506C8CE1D397}" presName="parentText" presStyleLbl="alignNode1" presStyleIdx="2" presStyleCnt="4" custScaleX="149134" custScaleY="110636" custLinFactNeighborX="1059" custLinFactNeighborY="-8252">
        <dgm:presLayoutVars>
          <dgm:chMax val="1"/>
          <dgm:bulletEnabled val="1"/>
        </dgm:presLayoutVars>
      </dgm:prSet>
      <dgm:spPr>
        <a:prstGeom prst="plaque">
          <a:avLst/>
        </a:prstGeom>
      </dgm:spPr>
      <dgm:t>
        <a:bodyPr/>
        <a:lstStyle/>
        <a:p>
          <a:endParaRPr lang="ru-RU"/>
        </a:p>
      </dgm:t>
    </dgm:pt>
    <dgm:pt modelId="{83C9716C-B2ED-46E6-8702-20144DB42535}" type="pres">
      <dgm:prSet presAssocID="{8615A625-9B37-45E4-B5A8-506C8CE1D397}" presName="descendantText" presStyleLbl="alignAcc1" presStyleIdx="2" presStyleCnt="4" custScaleX="95432" custScaleY="171897" custLinFactNeighborX="-93" custLinFactNeighborY="-119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E6705D-CDF5-4000-8A52-754A62A342AE}" type="pres">
      <dgm:prSet presAssocID="{DDB63998-151D-4ADD-8229-67F2ADE9222F}" presName="sp" presStyleCnt="0"/>
      <dgm:spPr/>
    </dgm:pt>
    <dgm:pt modelId="{F4A4C6C6-55CF-464F-9626-0F8167810A03}" type="pres">
      <dgm:prSet presAssocID="{FE8E58A9-100A-4728-8A89-834700EA550C}" presName="composite" presStyleCnt="0"/>
      <dgm:spPr/>
    </dgm:pt>
    <dgm:pt modelId="{E210FCD9-5641-41C2-9B6C-B1D607492870}" type="pres">
      <dgm:prSet presAssocID="{FE8E58A9-100A-4728-8A89-834700EA550C}" presName="parentText" presStyleLbl="alignNode1" presStyleIdx="3" presStyleCnt="4" custScaleX="135177" custScaleY="126699" custLinFactNeighborX="4293" custLinFactNeighborY="-26462">
        <dgm:presLayoutVars>
          <dgm:chMax val="1"/>
          <dgm:bulletEnabled val="1"/>
        </dgm:presLayoutVars>
      </dgm:prSet>
      <dgm:spPr>
        <a:prstGeom prst="plaque">
          <a:avLst/>
        </a:prstGeom>
      </dgm:spPr>
      <dgm:t>
        <a:bodyPr/>
        <a:lstStyle/>
        <a:p>
          <a:endParaRPr lang="ru-RU"/>
        </a:p>
      </dgm:t>
    </dgm:pt>
    <dgm:pt modelId="{AEFE15B8-368C-4892-900E-E354D9D4AF4C}" type="pres">
      <dgm:prSet presAssocID="{FE8E58A9-100A-4728-8A89-834700EA550C}" presName="descendantText" presStyleLbl="alignAcc1" presStyleIdx="3" presStyleCnt="4" custScaleX="95069" custScaleY="219328" custLinFactNeighborX="489" custLinFactNeighborY="-31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386825-8A3F-492D-9907-96F6BB6A2146}" type="presOf" srcId="{9B0F1FF9-743C-4A09-BBE4-19363C8AC8EC}" destId="{AEFE15B8-368C-4892-900E-E354D9D4AF4C}" srcOrd="0" destOrd="0" presId="urn:microsoft.com/office/officeart/2005/8/layout/chevron2"/>
    <dgm:cxn modelId="{BA77B09C-F77E-4CF2-8B6A-B523361BC9D2}" type="presOf" srcId="{A8499BCF-5224-4612-8E21-FD19EA647C64}" destId="{7A31A78B-14B8-4EA5-AD66-323686864CE6}" srcOrd="0" destOrd="2" presId="urn:microsoft.com/office/officeart/2005/8/layout/chevron2"/>
    <dgm:cxn modelId="{E4AA6FEF-77FA-4C42-B23A-739169DCDDF4}" srcId="{640F5A91-774D-408B-9973-8CD30EB5E6AA}" destId="{8615A625-9B37-45E4-B5A8-506C8CE1D397}" srcOrd="2" destOrd="0" parTransId="{8DD14B2A-4DCC-4C8F-B51A-7DA15D0062ED}" sibTransId="{DDB63998-151D-4ADD-8229-67F2ADE9222F}"/>
    <dgm:cxn modelId="{4FAF0429-92EC-49A1-939E-AD16137D7E0B}" srcId="{FE8E58A9-100A-4728-8A89-834700EA550C}" destId="{5E411971-B194-42F8-B5B7-8903E2134D05}" srcOrd="1" destOrd="0" parTransId="{E4259D7C-820A-42EF-829D-A52C316518C6}" sibTransId="{EF9500CB-710F-4760-8BF4-E59BFC2637A4}"/>
    <dgm:cxn modelId="{7D7D95B5-EE33-45D6-AF67-0243B4B1C6F2}" type="presOf" srcId="{FE8E58A9-100A-4728-8A89-834700EA550C}" destId="{E210FCD9-5641-41C2-9B6C-B1D607492870}" srcOrd="0" destOrd="0" presId="urn:microsoft.com/office/officeart/2005/8/layout/chevron2"/>
    <dgm:cxn modelId="{9D21296A-B61F-472B-BCBC-B29858625007}" type="presOf" srcId="{3A085DEA-0F72-4380-9159-85BCB10B57CF}" destId="{B89E9BB3-CE3B-45B8-89FC-D410A54798A4}" srcOrd="0" destOrd="0" presId="urn:microsoft.com/office/officeart/2005/8/layout/chevron2"/>
    <dgm:cxn modelId="{8A918690-6EE4-457D-B198-2D52BFBD5369}" type="presOf" srcId="{B4AAC4EE-D390-4970-BD33-BC220A0C2CA0}" destId="{AEFE15B8-368C-4892-900E-E354D9D4AF4C}" srcOrd="0" destOrd="2" presId="urn:microsoft.com/office/officeart/2005/8/layout/chevron2"/>
    <dgm:cxn modelId="{23DB3CB4-992C-407E-BA05-78BE7A0EB52B}" srcId="{3A085DEA-0F72-4380-9159-85BCB10B57CF}" destId="{AD107DDF-5442-4F2A-BBEE-E06D566F620A}" srcOrd="0" destOrd="0" parTransId="{FCFF96A0-55FF-4833-8D68-1D097D30820B}" sibTransId="{D7364E95-5DD2-46F0-83C7-AF70F7DD2D58}"/>
    <dgm:cxn modelId="{D1817586-A954-4BDB-9A38-BFF05E18308B}" srcId="{8615A625-9B37-45E4-B5A8-506C8CE1D397}" destId="{FC968BF7-55E7-4E34-A117-87631506D413}" srcOrd="0" destOrd="0" parTransId="{4D556D9F-8795-482C-9A5F-D65D86D760A1}" sibTransId="{1DE6F4AB-0520-4195-946E-FF4B1445AC55}"/>
    <dgm:cxn modelId="{9DF50167-67F0-4F97-9CC0-FBB94100FBC5}" type="presOf" srcId="{5E411971-B194-42F8-B5B7-8903E2134D05}" destId="{AEFE15B8-368C-4892-900E-E354D9D4AF4C}" srcOrd="0" destOrd="1" presId="urn:microsoft.com/office/officeart/2005/8/layout/chevron2"/>
    <dgm:cxn modelId="{83948FE0-819C-45C9-BC24-E6FFF3B5256A}" type="presOf" srcId="{640F5A91-774D-408B-9973-8CD30EB5E6AA}" destId="{9CE2D1B0-DE67-4C5C-A8DC-E5E429239923}" srcOrd="0" destOrd="0" presId="urn:microsoft.com/office/officeart/2005/8/layout/chevron2"/>
    <dgm:cxn modelId="{B864E40D-11B0-4D5E-BE4E-5E01DD6CE077}" srcId="{FE8E58A9-100A-4728-8A89-834700EA550C}" destId="{9B0F1FF9-743C-4A09-BBE4-19363C8AC8EC}" srcOrd="0" destOrd="0" parTransId="{83C998F3-65C3-4D21-9413-B0CB7159AEB7}" sibTransId="{6AE592ED-D976-41BC-BA1A-C4277052B17E}"/>
    <dgm:cxn modelId="{CAB85D04-7057-4706-8655-CB689C720F4F}" type="presOf" srcId="{8F8128DD-E247-42E3-AEDF-B055C7B19B27}" destId="{7A31A78B-14B8-4EA5-AD66-323686864CE6}" srcOrd="0" destOrd="0" presId="urn:microsoft.com/office/officeart/2005/8/layout/chevron2"/>
    <dgm:cxn modelId="{FD66AD7C-7A4A-4CDB-B09B-DD04A2A185A6}" srcId="{8615A625-9B37-45E4-B5A8-506C8CE1D397}" destId="{2A8A717D-E487-4F49-A988-7EB582ED012A}" srcOrd="1" destOrd="0" parTransId="{C65AE603-C079-4923-B94B-1CC599F760C5}" sibTransId="{D55DCF29-6250-4552-AA82-F9B3F306CB54}"/>
    <dgm:cxn modelId="{FCCE5C82-FA41-4BD9-AC93-01C9CA00EFAB}" type="presOf" srcId="{E613A778-3928-4C9E-87BD-D315B835A30B}" destId="{E847E737-84A7-4C94-8B11-274A61C06F95}" srcOrd="0" destOrd="1" presId="urn:microsoft.com/office/officeart/2005/8/layout/chevron2"/>
    <dgm:cxn modelId="{C5991B39-6CE7-47A1-A5AB-4593BA4464C8}" srcId="{4BC533AF-9EB7-42B5-9D7F-E955E204DDD2}" destId="{8F8128DD-E247-42E3-AEDF-B055C7B19B27}" srcOrd="0" destOrd="0" parTransId="{3BDC08F8-9B7E-4F65-839F-21678EEE70E1}" sibTransId="{DCFA1F9F-3A2F-4D10-A712-78B5E61096D3}"/>
    <dgm:cxn modelId="{9A2AEFBB-5AF7-45B9-AF99-BCE0BA7656C6}" type="presOf" srcId="{4BC533AF-9EB7-42B5-9D7F-E955E204DDD2}" destId="{7ED6E4A1-504A-427D-93D0-1EB9E5951BFB}" srcOrd="0" destOrd="0" presId="urn:microsoft.com/office/officeart/2005/8/layout/chevron2"/>
    <dgm:cxn modelId="{671F4C92-C016-4F34-B2AF-3ABCF014E953}" type="presOf" srcId="{2A8A717D-E487-4F49-A988-7EB582ED012A}" destId="{83C9716C-B2ED-46E6-8702-20144DB42535}" srcOrd="0" destOrd="1" presId="urn:microsoft.com/office/officeart/2005/8/layout/chevron2"/>
    <dgm:cxn modelId="{617FC0B4-BB25-4DD2-96A9-BCB67BDC3E7E}" srcId="{4BC533AF-9EB7-42B5-9D7F-E955E204DDD2}" destId="{A8499BCF-5224-4612-8E21-FD19EA647C64}" srcOrd="2" destOrd="0" parTransId="{A0B7BC41-7D3B-4973-A323-692EE9A74C66}" sibTransId="{7EF7A670-CDC7-41BD-B3D6-FCC10773638D}"/>
    <dgm:cxn modelId="{269C02A5-1E88-4657-B390-A3ADF128459F}" type="presOf" srcId="{8615A625-9B37-45E4-B5A8-506C8CE1D397}" destId="{49BE1691-5565-47C8-88B7-023C1B57D931}" srcOrd="0" destOrd="0" presId="urn:microsoft.com/office/officeart/2005/8/layout/chevron2"/>
    <dgm:cxn modelId="{8F2BEA6A-66CB-4B50-A6B4-6ADDD4513FDB}" type="presOf" srcId="{1873132A-2353-4C68-8DBF-BD79B01DF3BE}" destId="{7A31A78B-14B8-4EA5-AD66-323686864CE6}" srcOrd="0" destOrd="1" presId="urn:microsoft.com/office/officeart/2005/8/layout/chevron2"/>
    <dgm:cxn modelId="{2DCB50E6-B578-40D6-9394-C1AA39D8D412}" srcId="{FE8E58A9-100A-4728-8A89-834700EA550C}" destId="{B4AAC4EE-D390-4970-BD33-BC220A0C2CA0}" srcOrd="2" destOrd="0" parTransId="{94680D8D-DC50-4AF6-9671-96638BBAC489}" sibTransId="{247B5D6D-2803-4A7B-97CE-1D819E866ACC}"/>
    <dgm:cxn modelId="{046CA118-32DD-4E3D-8BCF-E24E0536E2BB}" srcId="{640F5A91-774D-408B-9973-8CD30EB5E6AA}" destId="{4BC533AF-9EB7-42B5-9D7F-E955E204DDD2}" srcOrd="0" destOrd="0" parTransId="{A9D827E4-9358-4C03-B128-206838D97B9E}" sibTransId="{51CE18C3-5811-4E51-BFA6-99BB3DE485EE}"/>
    <dgm:cxn modelId="{0683F2F5-0C4C-48F4-9840-19BED93338DF}" srcId="{640F5A91-774D-408B-9973-8CD30EB5E6AA}" destId="{FE8E58A9-100A-4728-8A89-834700EA550C}" srcOrd="3" destOrd="0" parTransId="{FDAF8C7D-AC15-487D-8CF7-B870981AB34E}" sibTransId="{FAFD0AD7-5FDF-4309-8794-2993230D8F6B}"/>
    <dgm:cxn modelId="{D3DE32DB-2875-464D-915B-4B907860990D}" srcId="{3A085DEA-0F72-4380-9159-85BCB10B57CF}" destId="{E613A778-3928-4C9E-87BD-D315B835A30B}" srcOrd="1" destOrd="0" parTransId="{25429371-11EB-4F18-9078-B9B465501BB5}" sibTransId="{A3717F7C-FD75-4C44-BCED-4266D44C588C}"/>
    <dgm:cxn modelId="{F9C84577-9B5B-45A8-B914-222BBF8871E1}" srcId="{640F5A91-774D-408B-9973-8CD30EB5E6AA}" destId="{3A085DEA-0F72-4380-9159-85BCB10B57CF}" srcOrd="1" destOrd="0" parTransId="{1CEFEEDC-9C7B-45EF-9930-8D1AD2CE1C44}" sibTransId="{AF6A7278-FFEF-4B94-91E9-C45B59909423}"/>
    <dgm:cxn modelId="{4AA33E18-3E63-41D4-902E-9ADAC0D2C4EE}" type="presOf" srcId="{AD107DDF-5442-4F2A-BBEE-E06D566F620A}" destId="{E847E737-84A7-4C94-8B11-274A61C06F95}" srcOrd="0" destOrd="0" presId="urn:microsoft.com/office/officeart/2005/8/layout/chevron2"/>
    <dgm:cxn modelId="{6CBD0388-5062-4E9A-91DC-170715AD6150}" type="presOf" srcId="{FC968BF7-55E7-4E34-A117-87631506D413}" destId="{83C9716C-B2ED-46E6-8702-20144DB42535}" srcOrd="0" destOrd="0" presId="urn:microsoft.com/office/officeart/2005/8/layout/chevron2"/>
    <dgm:cxn modelId="{6661D8E2-343F-4FA5-99ED-7ADDE5B160D7}" srcId="{4BC533AF-9EB7-42B5-9D7F-E955E204DDD2}" destId="{1873132A-2353-4C68-8DBF-BD79B01DF3BE}" srcOrd="1" destOrd="0" parTransId="{89629529-34DE-4A7A-A626-8371F0C33BD6}" sibTransId="{31B344FD-1C5E-452B-BCE1-C3EC5142D5DD}"/>
    <dgm:cxn modelId="{4795F08D-6089-4850-8713-F6E3418566E7}" type="presParOf" srcId="{9CE2D1B0-DE67-4C5C-A8DC-E5E429239923}" destId="{1CB0D098-0CCE-456D-A9EF-4B056193A017}" srcOrd="0" destOrd="0" presId="urn:microsoft.com/office/officeart/2005/8/layout/chevron2"/>
    <dgm:cxn modelId="{F4B89B1D-40E8-472B-BDC4-F8DA42A87B9F}" type="presParOf" srcId="{1CB0D098-0CCE-456D-A9EF-4B056193A017}" destId="{7ED6E4A1-504A-427D-93D0-1EB9E5951BFB}" srcOrd="0" destOrd="0" presId="urn:microsoft.com/office/officeart/2005/8/layout/chevron2"/>
    <dgm:cxn modelId="{3D2092CB-4EA1-4A3D-A34A-028B24F23878}" type="presParOf" srcId="{1CB0D098-0CCE-456D-A9EF-4B056193A017}" destId="{7A31A78B-14B8-4EA5-AD66-323686864CE6}" srcOrd="1" destOrd="0" presId="urn:microsoft.com/office/officeart/2005/8/layout/chevron2"/>
    <dgm:cxn modelId="{E3777AD8-B38C-4807-80C2-5C1662808F7A}" type="presParOf" srcId="{9CE2D1B0-DE67-4C5C-A8DC-E5E429239923}" destId="{66BC36D3-71C9-449D-9E79-6BEF653DCF2A}" srcOrd="1" destOrd="0" presId="urn:microsoft.com/office/officeart/2005/8/layout/chevron2"/>
    <dgm:cxn modelId="{BBF5AFB2-148E-488F-820F-ABEC24D76BE4}" type="presParOf" srcId="{9CE2D1B0-DE67-4C5C-A8DC-E5E429239923}" destId="{D3F16627-69CE-4C12-B0AD-3A3672AAD5B6}" srcOrd="2" destOrd="0" presId="urn:microsoft.com/office/officeart/2005/8/layout/chevron2"/>
    <dgm:cxn modelId="{8C6B1308-9627-49C1-8779-490A42B95820}" type="presParOf" srcId="{D3F16627-69CE-4C12-B0AD-3A3672AAD5B6}" destId="{B89E9BB3-CE3B-45B8-89FC-D410A54798A4}" srcOrd="0" destOrd="0" presId="urn:microsoft.com/office/officeart/2005/8/layout/chevron2"/>
    <dgm:cxn modelId="{9BAE0570-BE6B-4ED0-A3E4-8554E2376B4A}" type="presParOf" srcId="{D3F16627-69CE-4C12-B0AD-3A3672AAD5B6}" destId="{E847E737-84A7-4C94-8B11-274A61C06F95}" srcOrd="1" destOrd="0" presId="urn:microsoft.com/office/officeart/2005/8/layout/chevron2"/>
    <dgm:cxn modelId="{42235804-4730-4E5C-A661-2334442058B5}" type="presParOf" srcId="{9CE2D1B0-DE67-4C5C-A8DC-E5E429239923}" destId="{CFA743A3-1347-472C-9B97-87E88778E9B1}" srcOrd="3" destOrd="0" presId="urn:microsoft.com/office/officeart/2005/8/layout/chevron2"/>
    <dgm:cxn modelId="{FE7D0668-F801-4BC6-B582-6EF185AE492B}" type="presParOf" srcId="{9CE2D1B0-DE67-4C5C-A8DC-E5E429239923}" destId="{A8D0CA87-0551-4179-82B0-D28BDD3B4206}" srcOrd="4" destOrd="0" presId="urn:microsoft.com/office/officeart/2005/8/layout/chevron2"/>
    <dgm:cxn modelId="{C12AC118-30BF-458D-8FD4-CC7AFAC00C15}" type="presParOf" srcId="{A8D0CA87-0551-4179-82B0-D28BDD3B4206}" destId="{49BE1691-5565-47C8-88B7-023C1B57D931}" srcOrd="0" destOrd="0" presId="urn:microsoft.com/office/officeart/2005/8/layout/chevron2"/>
    <dgm:cxn modelId="{D830F262-9792-447D-9F70-AE14FB6A4C79}" type="presParOf" srcId="{A8D0CA87-0551-4179-82B0-D28BDD3B4206}" destId="{83C9716C-B2ED-46E6-8702-20144DB42535}" srcOrd="1" destOrd="0" presId="urn:microsoft.com/office/officeart/2005/8/layout/chevron2"/>
    <dgm:cxn modelId="{0B51B231-622D-4E86-992B-DCA7887A14D9}" type="presParOf" srcId="{9CE2D1B0-DE67-4C5C-A8DC-E5E429239923}" destId="{8DE6705D-CDF5-4000-8A52-754A62A342AE}" srcOrd="5" destOrd="0" presId="urn:microsoft.com/office/officeart/2005/8/layout/chevron2"/>
    <dgm:cxn modelId="{9AC4BA94-7319-4324-9124-DD1704AA1BEA}" type="presParOf" srcId="{9CE2D1B0-DE67-4C5C-A8DC-E5E429239923}" destId="{F4A4C6C6-55CF-464F-9626-0F8167810A03}" srcOrd="6" destOrd="0" presId="urn:microsoft.com/office/officeart/2005/8/layout/chevron2"/>
    <dgm:cxn modelId="{C98A7EA5-8744-4AD2-A18B-2859224B2E3F}" type="presParOf" srcId="{F4A4C6C6-55CF-464F-9626-0F8167810A03}" destId="{E210FCD9-5641-41C2-9B6C-B1D607492870}" srcOrd="0" destOrd="0" presId="urn:microsoft.com/office/officeart/2005/8/layout/chevron2"/>
    <dgm:cxn modelId="{92AC02E2-917C-4E10-8D20-809A9F66AE53}" type="presParOf" srcId="{F4A4C6C6-55CF-464F-9626-0F8167810A03}" destId="{AEFE15B8-368C-4892-900E-E354D9D4AF4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51B6C2-72FD-4519-89BF-992B4BEE8D25}" type="doc">
      <dgm:prSet loTypeId="urn:microsoft.com/office/officeart/2005/8/layout/venn2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CA81E03-8B96-4FD0-ABD7-83EB759B9D51}">
      <dgm:prSet phldrT="[Текст]" custT="1"/>
      <dgm:spPr>
        <a:solidFill>
          <a:srgbClr val="DB5FBB"/>
        </a:solidFill>
      </dgm:spPr>
      <dgm:t>
        <a:bodyPr/>
        <a:lstStyle/>
        <a:p>
          <a:r>
            <a:rPr lang="ru-RU" sz="2000" dirty="0" smtClean="0"/>
            <a:t>Литературные гостиные</a:t>
          </a:r>
        </a:p>
        <a:p>
          <a:r>
            <a:rPr lang="ru-RU" sz="2000" dirty="0" smtClean="0"/>
            <a:t>Мастерские</a:t>
          </a:r>
        </a:p>
        <a:p>
          <a:r>
            <a:rPr lang="ru-RU" sz="2000" dirty="0" smtClean="0"/>
            <a:t>Критическое </a:t>
          </a:r>
          <a:r>
            <a:rPr lang="ru-RU" sz="2000" dirty="0" err="1" smtClean="0"/>
            <a:t>мышлениер</a:t>
          </a:r>
          <a:endParaRPr lang="ru-RU" sz="2000" dirty="0"/>
        </a:p>
      </dgm:t>
    </dgm:pt>
    <dgm:pt modelId="{0DA41D4B-599F-45BA-9055-FC13A430BF2F}" type="parTrans" cxnId="{F8705D5E-A678-4B25-8CD5-3757D04DE22B}">
      <dgm:prSet/>
      <dgm:spPr/>
      <dgm:t>
        <a:bodyPr/>
        <a:lstStyle/>
        <a:p>
          <a:endParaRPr lang="ru-RU"/>
        </a:p>
      </dgm:t>
    </dgm:pt>
    <dgm:pt modelId="{63E14C1A-49C1-4CBD-8201-752FF552D797}" type="sibTrans" cxnId="{F8705D5E-A678-4B25-8CD5-3757D04DE22B}">
      <dgm:prSet/>
      <dgm:spPr/>
      <dgm:t>
        <a:bodyPr/>
        <a:lstStyle/>
        <a:p>
          <a:endParaRPr lang="ru-RU"/>
        </a:p>
      </dgm:t>
    </dgm:pt>
    <dgm:pt modelId="{D6DF2602-E700-445C-A79E-79F3A30674A9}">
      <dgm:prSet phldrT="[Текст]" custT="1"/>
      <dgm:spPr>
        <a:solidFill>
          <a:srgbClr val="FFC000"/>
        </a:solidFill>
      </dgm:spPr>
      <dgm:t>
        <a:bodyPr/>
        <a:lstStyle/>
        <a:p>
          <a:endParaRPr lang="ru-RU" sz="900" dirty="0" smtClean="0"/>
        </a:p>
        <a:p>
          <a:endParaRPr lang="ru-RU" sz="2400" dirty="0" smtClean="0"/>
        </a:p>
        <a:p>
          <a:endParaRPr lang="ru-RU" sz="2400" dirty="0" smtClean="0"/>
        </a:p>
        <a:p>
          <a:r>
            <a:rPr lang="ru-RU" sz="2000" dirty="0" smtClean="0"/>
            <a:t>Работа  группах</a:t>
          </a:r>
        </a:p>
        <a:p>
          <a:r>
            <a:rPr lang="ru-RU" sz="2000" dirty="0" smtClean="0"/>
            <a:t>КТД</a:t>
          </a:r>
        </a:p>
        <a:p>
          <a:r>
            <a:rPr lang="ru-RU" sz="2000" dirty="0" smtClean="0"/>
            <a:t>Диагностическая работа с художественным текстом</a:t>
          </a:r>
        </a:p>
        <a:p>
          <a:endParaRPr lang="ru-RU" sz="2400" dirty="0"/>
        </a:p>
      </dgm:t>
    </dgm:pt>
    <dgm:pt modelId="{12963BFA-B91A-4532-B694-D1F809FA0F71}" type="parTrans" cxnId="{68B65CFE-8067-4A00-B794-2DAB7C944275}">
      <dgm:prSet/>
      <dgm:spPr/>
      <dgm:t>
        <a:bodyPr/>
        <a:lstStyle/>
        <a:p>
          <a:endParaRPr lang="ru-RU"/>
        </a:p>
      </dgm:t>
    </dgm:pt>
    <dgm:pt modelId="{A3015585-E724-4FA8-A4FC-5D6C78E813CE}" type="sibTrans" cxnId="{68B65CFE-8067-4A00-B794-2DAB7C944275}">
      <dgm:prSet/>
      <dgm:spPr/>
      <dgm:t>
        <a:bodyPr/>
        <a:lstStyle/>
        <a:p>
          <a:endParaRPr lang="ru-RU"/>
        </a:p>
      </dgm:t>
    </dgm:pt>
    <dgm:pt modelId="{21344C9D-294D-4131-AEF0-9EF0F4C1F862}">
      <dgm:prSet phldrT="[Текст]" custT="1"/>
      <dgm:spPr>
        <a:solidFill>
          <a:srgbClr val="0A8831"/>
        </a:solidFill>
      </dgm:spPr>
      <dgm:t>
        <a:bodyPr/>
        <a:lstStyle/>
        <a:p>
          <a:r>
            <a:rPr lang="ru-RU" sz="2000" dirty="0" smtClean="0"/>
            <a:t>Формирование навыков выразительного чтения</a:t>
          </a:r>
        </a:p>
        <a:p>
          <a:r>
            <a:rPr lang="ru-RU" sz="2000" dirty="0" smtClean="0"/>
            <a:t>Театрализация</a:t>
          </a:r>
        </a:p>
        <a:p>
          <a:r>
            <a:rPr lang="ru-RU" sz="2000" smtClean="0"/>
            <a:t>Иллюстрирование</a:t>
          </a:r>
          <a:endParaRPr lang="ru-RU" sz="2000" dirty="0"/>
        </a:p>
      </dgm:t>
    </dgm:pt>
    <dgm:pt modelId="{71D1623D-5944-4B55-A441-A804A52CD34C}" type="parTrans" cxnId="{7EC2BB59-E8AB-46E1-A0C0-311CCF4138D3}">
      <dgm:prSet/>
      <dgm:spPr/>
      <dgm:t>
        <a:bodyPr/>
        <a:lstStyle/>
        <a:p>
          <a:endParaRPr lang="ru-RU"/>
        </a:p>
      </dgm:t>
    </dgm:pt>
    <dgm:pt modelId="{E39EC708-E379-4109-A8AE-CBBC09D83801}" type="sibTrans" cxnId="{7EC2BB59-E8AB-46E1-A0C0-311CCF4138D3}">
      <dgm:prSet/>
      <dgm:spPr/>
      <dgm:t>
        <a:bodyPr/>
        <a:lstStyle/>
        <a:p>
          <a:endParaRPr lang="ru-RU"/>
        </a:p>
      </dgm:t>
    </dgm:pt>
    <dgm:pt modelId="{5EE72FAD-32E9-4ADE-A2F9-DF6566A1C9AC}">
      <dgm:prSet phldrT="[Текст]" custT="1"/>
      <dgm:spPr>
        <a:solidFill>
          <a:srgbClr val="F66F0A"/>
        </a:solidFill>
      </dgm:spPr>
      <dgm:t>
        <a:bodyPr/>
        <a:lstStyle/>
        <a:p>
          <a:endParaRPr lang="ru-RU" sz="1800" dirty="0" smtClean="0"/>
        </a:p>
        <a:p>
          <a:endParaRPr lang="ru-RU" sz="1800" dirty="0" smtClean="0"/>
        </a:p>
        <a:p>
          <a:endParaRPr lang="ru-RU" sz="1800" dirty="0" smtClean="0"/>
        </a:p>
        <a:p>
          <a:r>
            <a:rPr lang="ru-RU" sz="2000" dirty="0" smtClean="0"/>
            <a:t>Проект</a:t>
          </a:r>
        </a:p>
        <a:p>
          <a:r>
            <a:rPr lang="ru-RU" sz="2000" dirty="0" smtClean="0"/>
            <a:t>Творческие работы</a:t>
          </a:r>
        </a:p>
        <a:p>
          <a:r>
            <a:rPr lang="ru-RU" sz="2000" dirty="0" smtClean="0"/>
            <a:t>Формирование УУД</a:t>
          </a:r>
        </a:p>
        <a:p>
          <a:r>
            <a:rPr lang="ru-RU" sz="2000" dirty="0" smtClean="0"/>
            <a:t>Создание  ЛС</a:t>
          </a:r>
        </a:p>
        <a:p>
          <a:r>
            <a:rPr lang="ru-RU" sz="2000" dirty="0" smtClean="0"/>
            <a:t>ИКТ</a:t>
          </a:r>
        </a:p>
        <a:p>
          <a:r>
            <a:rPr lang="ru-RU" sz="1800" dirty="0" smtClean="0"/>
            <a:t>рефлексия</a:t>
          </a:r>
          <a:endParaRPr lang="ru-RU" sz="1800" dirty="0"/>
        </a:p>
      </dgm:t>
    </dgm:pt>
    <dgm:pt modelId="{7882CB26-EF33-45B3-A7B0-11E52DFB4942}" type="sibTrans" cxnId="{F7118FF3-A030-4A0E-A3EA-4DDE76A15DF8}">
      <dgm:prSet/>
      <dgm:spPr/>
      <dgm:t>
        <a:bodyPr/>
        <a:lstStyle/>
        <a:p>
          <a:endParaRPr lang="ru-RU"/>
        </a:p>
      </dgm:t>
    </dgm:pt>
    <dgm:pt modelId="{4F47E013-84F7-4D2E-A3A1-2CEB28048384}" type="parTrans" cxnId="{F7118FF3-A030-4A0E-A3EA-4DDE76A15DF8}">
      <dgm:prSet/>
      <dgm:spPr/>
      <dgm:t>
        <a:bodyPr/>
        <a:lstStyle/>
        <a:p>
          <a:endParaRPr lang="ru-RU"/>
        </a:p>
      </dgm:t>
    </dgm:pt>
    <dgm:pt modelId="{E0FC81E5-0C0F-4CA2-A61C-CE74B3F36DA3}" type="pres">
      <dgm:prSet presAssocID="{8251B6C2-72FD-4519-89BF-992B4BEE8D25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E2624A-5BC8-47DD-9ECC-D5F1C1128A34}" type="pres">
      <dgm:prSet presAssocID="{8251B6C2-72FD-4519-89BF-992B4BEE8D25}" presName="comp1" presStyleCnt="0"/>
      <dgm:spPr/>
    </dgm:pt>
    <dgm:pt modelId="{24B0E024-4E1A-4F7B-B0E4-8D405953D79C}" type="pres">
      <dgm:prSet presAssocID="{8251B6C2-72FD-4519-89BF-992B4BEE8D25}" presName="circle1" presStyleLbl="node1" presStyleIdx="0" presStyleCnt="4" custScaleX="113472" custLinFactNeighborX="2998"/>
      <dgm:spPr/>
      <dgm:t>
        <a:bodyPr/>
        <a:lstStyle/>
        <a:p>
          <a:endParaRPr lang="ru-RU"/>
        </a:p>
      </dgm:t>
    </dgm:pt>
    <dgm:pt modelId="{834FC040-CA41-42FE-A987-5CCAD8929A82}" type="pres">
      <dgm:prSet presAssocID="{8251B6C2-72FD-4519-89BF-992B4BEE8D25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5353AA-146D-45AD-A885-B30DD36852D7}" type="pres">
      <dgm:prSet presAssocID="{8251B6C2-72FD-4519-89BF-992B4BEE8D25}" presName="comp2" presStyleCnt="0"/>
      <dgm:spPr/>
    </dgm:pt>
    <dgm:pt modelId="{C0CA38FD-1F55-484C-A048-0B3558CB3DA1}" type="pres">
      <dgm:prSet presAssocID="{8251B6C2-72FD-4519-89BF-992B4BEE8D25}" presName="circle2" presStyleLbl="node1" presStyleIdx="1" presStyleCnt="4" custScaleX="134054" custScaleY="89491" custLinFactNeighborX="1022" custLinFactNeighborY="-2217"/>
      <dgm:spPr/>
      <dgm:t>
        <a:bodyPr/>
        <a:lstStyle/>
        <a:p>
          <a:endParaRPr lang="ru-RU"/>
        </a:p>
      </dgm:t>
    </dgm:pt>
    <dgm:pt modelId="{F4DAC535-1FB5-487F-8581-8F4B7D8AE92F}" type="pres">
      <dgm:prSet presAssocID="{8251B6C2-72FD-4519-89BF-992B4BEE8D25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E6F7DE-B479-43E4-8D2C-BB72370BC9CD}" type="pres">
      <dgm:prSet presAssocID="{8251B6C2-72FD-4519-89BF-992B4BEE8D25}" presName="comp3" presStyleCnt="0"/>
      <dgm:spPr/>
    </dgm:pt>
    <dgm:pt modelId="{137F9D2A-AD70-4C7B-8892-8448F086BF49}" type="pres">
      <dgm:prSet presAssocID="{8251B6C2-72FD-4519-89BF-992B4BEE8D25}" presName="circle3" presStyleLbl="node1" presStyleIdx="2" presStyleCnt="4" custScaleX="158634" custScaleY="73749" custLinFactNeighborX="3772" custLinFactNeighborY="2762"/>
      <dgm:spPr/>
      <dgm:t>
        <a:bodyPr/>
        <a:lstStyle/>
        <a:p>
          <a:endParaRPr lang="ru-RU"/>
        </a:p>
      </dgm:t>
    </dgm:pt>
    <dgm:pt modelId="{47E3EC9E-0445-4F58-94FE-9E925BD3E70E}" type="pres">
      <dgm:prSet presAssocID="{8251B6C2-72FD-4519-89BF-992B4BEE8D25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74C97B-BA9C-4411-BC09-A4C2656A2778}" type="pres">
      <dgm:prSet presAssocID="{8251B6C2-72FD-4519-89BF-992B4BEE8D25}" presName="comp4" presStyleCnt="0"/>
      <dgm:spPr/>
    </dgm:pt>
    <dgm:pt modelId="{2FEFA8CA-FAC8-41E4-ACF0-B6D75B8AFA12}" type="pres">
      <dgm:prSet presAssocID="{8251B6C2-72FD-4519-89BF-992B4BEE8D25}" presName="circle4" presStyleLbl="node1" presStyleIdx="3" presStyleCnt="4" custScaleX="176220" custScaleY="62231" custLinFactNeighborX="2830" custLinFactNeighborY="6349"/>
      <dgm:spPr/>
      <dgm:t>
        <a:bodyPr/>
        <a:lstStyle/>
        <a:p>
          <a:endParaRPr lang="ru-RU"/>
        </a:p>
      </dgm:t>
    </dgm:pt>
    <dgm:pt modelId="{39A5B943-AC0A-4FDF-B40C-245A40ED1B5A}" type="pres">
      <dgm:prSet presAssocID="{8251B6C2-72FD-4519-89BF-992B4BEE8D25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705D5E-A678-4B25-8CD5-3757D04DE22B}" srcId="{8251B6C2-72FD-4519-89BF-992B4BEE8D25}" destId="{BCA81E03-8B96-4FD0-ABD7-83EB759B9D51}" srcOrd="0" destOrd="0" parTransId="{0DA41D4B-599F-45BA-9055-FC13A430BF2F}" sibTransId="{63E14C1A-49C1-4CBD-8201-752FF552D797}"/>
    <dgm:cxn modelId="{908D0151-4E80-45C2-BC46-89541F8268A1}" type="presOf" srcId="{BCA81E03-8B96-4FD0-ABD7-83EB759B9D51}" destId="{834FC040-CA41-42FE-A987-5CCAD8929A82}" srcOrd="1" destOrd="0" presId="urn:microsoft.com/office/officeart/2005/8/layout/venn2"/>
    <dgm:cxn modelId="{19A79535-02C6-4D40-8034-20D19C8755FA}" type="presOf" srcId="{5EE72FAD-32E9-4ADE-A2F9-DF6566A1C9AC}" destId="{F4DAC535-1FB5-487F-8581-8F4B7D8AE92F}" srcOrd="1" destOrd="0" presId="urn:microsoft.com/office/officeart/2005/8/layout/venn2"/>
    <dgm:cxn modelId="{68B65CFE-8067-4A00-B794-2DAB7C944275}" srcId="{8251B6C2-72FD-4519-89BF-992B4BEE8D25}" destId="{D6DF2602-E700-445C-A79E-79F3A30674A9}" srcOrd="2" destOrd="0" parTransId="{12963BFA-B91A-4532-B694-D1F809FA0F71}" sibTransId="{A3015585-E724-4FA8-A4FC-5D6C78E813CE}"/>
    <dgm:cxn modelId="{6CFB00B0-D475-4C95-B330-D5AD1504C79A}" type="presOf" srcId="{D6DF2602-E700-445C-A79E-79F3A30674A9}" destId="{47E3EC9E-0445-4F58-94FE-9E925BD3E70E}" srcOrd="1" destOrd="0" presId="urn:microsoft.com/office/officeart/2005/8/layout/venn2"/>
    <dgm:cxn modelId="{25D0D425-FEF2-4F0D-AD63-8F0C0CA3204E}" type="presOf" srcId="{21344C9D-294D-4131-AEF0-9EF0F4C1F862}" destId="{2FEFA8CA-FAC8-41E4-ACF0-B6D75B8AFA12}" srcOrd="0" destOrd="0" presId="urn:microsoft.com/office/officeart/2005/8/layout/venn2"/>
    <dgm:cxn modelId="{5063F8A0-A8DE-4F7B-A615-F80D60424912}" type="presOf" srcId="{D6DF2602-E700-445C-A79E-79F3A30674A9}" destId="{137F9D2A-AD70-4C7B-8892-8448F086BF49}" srcOrd="0" destOrd="0" presId="urn:microsoft.com/office/officeart/2005/8/layout/venn2"/>
    <dgm:cxn modelId="{4C58385B-3249-44AE-BEB0-CC2F1DC08310}" type="presOf" srcId="{8251B6C2-72FD-4519-89BF-992B4BEE8D25}" destId="{E0FC81E5-0C0F-4CA2-A61C-CE74B3F36DA3}" srcOrd="0" destOrd="0" presId="urn:microsoft.com/office/officeart/2005/8/layout/venn2"/>
    <dgm:cxn modelId="{94438B65-CC3E-4980-A459-9AACD135D1FC}" type="presOf" srcId="{21344C9D-294D-4131-AEF0-9EF0F4C1F862}" destId="{39A5B943-AC0A-4FDF-B40C-245A40ED1B5A}" srcOrd="1" destOrd="0" presId="urn:microsoft.com/office/officeart/2005/8/layout/venn2"/>
    <dgm:cxn modelId="{F7118FF3-A030-4A0E-A3EA-4DDE76A15DF8}" srcId="{8251B6C2-72FD-4519-89BF-992B4BEE8D25}" destId="{5EE72FAD-32E9-4ADE-A2F9-DF6566A1C9AC}" srcOrd="1" destOrd="0" parTransId="{4F47E013-84F7-4D2E-A3A1-2CEB28048384}" sibTransId="{7882CB26-EF33-45B3-A7B0-11E52DFB4942}"/>
    <dgm:cxn modelId="{7628600E-3F6B-4EE0-B84C-20F23BBA2F16}" type="presOf" srcId="{5EE72FAD-32E9-4ADE-A2F9-DF6566A1C9AC}" destId="{C0CA38FD-1F55-484C-A048-0B3558CB3DA1}" srcOrd="0" destOrd="0" presId="urn:microsoft.com/office/officeart/2005/8/layout/venn2"/>
    <dgm:cxn modelId="{46F1BC39-70AC-48C1-8298-532C65F0BC6B}" type="presOf" srcId="{BCA81E03-8B96-4FD0-ABD7-83EB759B9D51}" destId="{24B0E024-4E1A-4F7B-B0E4-8D405953D79C}" srcOrd="0" destOrd="0" presId="urn:microsoft.com/office/officeart/2005/8/layout/venn2"/>
    <dgm:cxn modelId="{7EC2BB59-E8AB-46E1-A0C0-311CCF4138D3}" srcId="{8251B6C2-72FD-4519-89BF-992B4BEE8D25}" destId="{21344C9D-294D-4131-AEF0-9EF0F4C1F862}" srcOrd="3" destOrd="0" parTransId="{71D1623D-5944-4B55-A441-A804A52CD34C}" sibTransId="{E39EC708-E379-4109-A8AE-CBBC09D83801}"/>
    <dgm:cxn modelId="{1F26FA4E-EDFB-4C1D-A69D-E519A5C7E8C6}" type="presParOf" srcId="{E0FC81E5-0C0F-4CA2-A61C-CE74B3F36DA3}" destId="{2AE2624A-5BC8-47DD-9ECC-D5F1C1128A34}" srcOrd="0" destOrd="0" presId="urn:microsoft.com/office/officeart/2005/8/layout/venn2"/>
    <dgm:cxn modelId="{4FFBC2C2-CB16-413B-9B1A-6236B196402B}" type="presParOf" srcId="{2AE2624A-5BC8-47DD-9ECC-D5F1C1128A34}" destId="{24B0E024-4E1A-4F7B-B0E4-8D405953D79C}" srcOrd="0" destOrd="0" presId="urn:microsoft.com/office/officeart/2005/8/layout/venn2"/>
    <dgm:cxn modelId="{1F705E8C-5EE5-4877-B73C-869282E14B4E}" type="presParOf" srcId="{2AE2624A-5BC8-47DD-9ECC-D5F1C1128A34}" destId="{834FC040-CA41-42FE-A987-5CCAD8929A82}" srcOrd="1" destOrd="0" presId="urn:microsoft.com/office/officeart/2005/8/layout/venn2"/>
    <dgm:cxn modelId="{EFA95424-EF84-41DA-AC24-2CAFE0C9F895}" type="presParOf" srcId="{E0FC81E5-0C0F-4CA2-A61C-CE74B3F36DA3}" destId="{7A5353AA-146D-45AD-A885-B30DD36852D7}" srcOrd="1" destOrd="0" presId="urn:microsoft.com/office/officeart/2005/8/layout/venn2"/>
    <dgm:cxn modelId="{88C58C40-D3EE-4D8A-B94A-32B969E6DE1C}" type="presParOf" srcId="{7A5353AA-146D-45AD-A885-B30DD36852D7}" destId="{C0CA38FD-1F55-484C-A048-0B3558CB3DA1}" srcOrd="0" destOrd="0" presId="urn:microsoft.com/office/officeart/2005/8/layout/venn2"/>
    <dgm:cxn modelId="{CDD14F98-3F58-41C1-835F-9D281E469DD7}" type="presParOf" srcId="{7A5353AA-146D-45AD-A885-B30DD36852D7}" destId="{F4DAC535-1FB5-487F-8581-8F4B7D8AE92F}" srcOrd="1" destOrd="0" presId="urn:microsoft.com/office/officeart/2005/8/layout/venn2"/>
    <dgm:cxn modelId="{039F7C7B-2CD7-4397-A56B-DD281F89B42B}" type="presParOf" srcId="{E0FC81E5-0C0F-4CA2-A61C-CE74B3F36DA3}" destId="{E1E6F7DE-B479-43E4-8D2C-BB72370BC9CD}" srcOrd="2" destOrd="0" presId="urn:microsoft.com/office/officeart/2005/8/layout/venn2"/>
    <dgm:cxn modelId="{1C62293E-034C-4F48-91F4-71656897BCE3}" type="presParOf" srcId="{E1E6F7DE-B479-43E4-8D2C-BB72370BC9CD}" destId="{137F9D2A-AD70-4C7B-8892-8448F086BF49}" srcOrd="0" destOrd="0" presId="urn:microsoft.com/office/officeart/2005/8/layout/venn2"/>
    <dgm:cxn modelId="{B139FF22-CBE7-43D9-A83A-D44877AEC34C}" type="presParOf" srcId="{E1E6F7DE-B479-43E4-8D2C-BB72370BC9CD}" destId="{47E3EC9E-0445-4F58-94FE-9E925BD3E70E}" srcOrd="1" destOrd="0" presId="urn:microsoft.com/office/officeart/2005/8/layout/venn2"/>
    <dgm:cxn modelId="{E381FD65-0E4A-4782-AF7F-4A027F02AEE4}" type="presParOf" srcId="{E0FC81E5-0C0F-4CA2-A61C-CE74B3F36DA3}" destId="{F274C97B-BA9C-4411-BC09-A4C2656A2778}" srcOrd="3" destOrd="0" presId="urn:microsoft.com/office/officeart/2005/8/layout/venn2"/>
    <dgm:cxn modelId="{4464BB2C-2805-4B34-82CE-AE0BB8E42943}" type="presParOf" srcId="{F274C97B-BA9C-4411-BC09-A4C2656A2778}" destId="{2FEFA8CA-FAC8-41E4-ACF0-B6D75B8AFA12}" srcOrd="0" destOrd="0" presId="urn:microsoft.com/office/officeart/2005/8/layout/venn2"/>
    <dgm:cxn modelId="{4D68EA78-4BAA-4493-851B-D861A9055F74}" type="presParOf" srcId="{F274C97B-BA9C-4411-BC09-A4C2656A2778}" destId="{39A5B943-AC0A-4FDF-B40C-245A40ED1B5A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D6E4A1-504A-427D-93D0-1EB9E5951BFB}">
      <dsp:nvSpPr>
        <dsp:cNvPr id="0" name=""/>
        <dsp:cNvSpPr/>
      </dsp:nvSpPr>
      <dsp:spPr>
        <a:xfrm rot="5400000">
          <a:off x="-192074" y="438384"/>
          <a:ext cx="1532994" cy="1166720"/>
        </a:xfrm>
        <a:prstGeom prst="plaque">
          <a:avLst/>
        </a:prstGeom>
        <a:solidFill>
          <a:srgbClr val="FF0066"/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1четверть </a:t>
          </a:r>
          <a:endParaRPr lang="ru-RU" sz="1600" kern="1200" dirty="0"/>
        </a:p>
      </dsp:txBody>
      <dsp:txXfrm rot="-5400000">
        <a:off x="128566" y="392750"/>
        <a:ext cx="891714" cy="1257988"/>
      </dsp:txXfrm>
    </dsp:sp>
    <dsp:sp modelId="{7A31A78B-14B8-4EA5-AD66-323686864CE6}">
      <dsp:nvSpPr>
        <dsp:cNvPr id="0" name=""/>
        <dsp:cNvSpPr/>
      </dsp:nvSpPr>
      <dsp:spPr>
        <a:xfrm rot="5400000">
          <a:off x="4380691" y="-3017898"/>
          <a:ext cx="1571346" cy="79552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1.Как воспитать у детей интерес к чтению</a:t>
          </a:r>
          <a:r>
            <a:rPr lang="en-US" sz="2000" kern="1200" dirty="0" smtClean="0"/>
            <a:t>?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«Чтобы воспитать, тут нужны беспрерывный дневной и ночной труд, вечное чтение.» А. П. чехов.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2. «75 простых советов, как воспитать и поддержать в детях привычку к чтению.» (</a:t>
          </a:r>
          <a:r>
            <a:rPr lang="ru-RU" sz="2000" kern="1200" dirty="0" err="1" smtClean="0"/>
            <a:t>Венди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Ульямс</a:t>
          </a:r>
          <a:r>
            <a:rPr lang="ru-RU" sz="2000" kern="1200" dirty="0" smtClean="0"/>
            <a:t>). Анкета для родителей.</a:t>
          </a:r>
        </a:p>
      </dsp:txBody>
      <dsp:txXfrm rot="-5400000">
        <a:off x="1188730" y="250770"/>
        <a:ext cx="7878562" cy="1417932"/>
      </dsp:txXfrm>
    </dsp:sp>
    <dsp:sp modelId="{B89E9BB3-CE3B-45B8-89FC-D410A54798A4}">
      <dsp:nvSpPr>
        <dsp:cNvPr id="0" name=""/>
        <dsp:cNvSpPr/>
      </dsp:nvSpPr>
      <dsp:spPr>
        <a:xfrm rot="5400000">
          <a:off x="-30816" y="1731679"/>
          <a:ext cx="1206255" cy="1162498"/>
        </a:xfrm>
        <a:prstGeom prst="plaque">
          <a:avLst/>
        </a:prstGeom>
        <a:solidFill>
          <a:srgbClr val="F66F0A"/>
        </a:solidFill>
        <a:ln w="25400" cap="flat" cmpd="sng" algn="ctr">
          <a:solidFill>
            <a:schemeClr val="accent3">
              <a:hueOff val="-3163842"/>
              <a:satOff val="-2079"/>
              <a:lumOff val="-40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2четверть</a:t>
          </a:r>
          <a:endParaRPr lang="ru-RU" sz="1600" kern="1200" dirty="0"/>
        </a:p>
      </dsp:txBody>
      <dsp:txXfrm rot="-5400000">
        <a:off x="128067" y="1846806"/>
        <a:ext cx="888488" cy="932245"/>
      </dsp:txXfrm>
    </dsp:sp>
    <dsp:sp modelId="{E847E737-84A7-4C94-8B11-274A61C06F95}">
      <dsp:nvSpPr>
        <dsp:cNvPr id="0" name=""/>
        <dsp:cNvSpPr/>
      </dsp:nvSpPr>
      <dsp:spPr>
        <a:xfrm rot="5400000">
          <a:off x="4760765" y="-1777577"/>
          <a:ext cx="785885" cy="79805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3163842"/>
              <a:satOff val="-2079"/>
              <a:lumOff val="-40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«Зачем необходимо оптимальное чтение.»</a:t>
          </a:r>
        </a:p>
      </dsp:txBody>
      <dsp:txXfrm rot="-5400000">
        <a:off x="1163416" y="1858136"/>
        <a:ext cx="7942219" cy="709157"/>
      </dsp:txXfrm>
    </dsp:sp>
    <dsp:sp modelId="{49BE1691-5565-47C8-88B7-023C1B57D931}">
      <dsp:nvSpPr>
        <dsp:cNvPr id="0" name=""/>
        <dsp:cNvSpPr/>
      </dsp:nvSpPr>
      <dsp:spPr>
        <a:xfrm rot="5400000">
          <a:off x="-37644" y="2966603"/>
          <a:ext cx="1334552" cy="1259256"/>
        </a:xfrm>
        <a:prstGeom prst="plaque">
          <a:avLst/>
        </a:prstGeom>
        <a:solidFill>
          <a:srgbClr val="FFC000"/>
        </a:solidFill>
        <a:ln w="25400" cap="flat" cmpd="sng" algn="ctr">
          <a:solidFill>
            <a:schemeClr val="accent3">
              <a:hueOff val="-6327683"/>
              <a:satOff val="-4157"/>
              <a:lumOff val="-81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3четверть</a:t>
          </a:r>
          <a:endParaRPr lang="ru-RU" sz="1600" kern="1200" dirty="0"/>
        </a:p>
      </dsp:txBody>
      <dsp:txXfrm rot="-5400000">
        <a:off x="148412" y="3077363"/>
        <a:ext cx="962440" cy="1037736"/>
      </dsp:txXfrm>
    </dsp:sp>
    <dsp:sp modelId="{83C9716C-B2ED-46E6-8702-20144DB42535}">
      <dsp:nvSpPr>
        <dsp:cNvPr id="0" name=""/>
        <dsp:cNvSpPr/>
      </dsp:nvSpPr>
      <dsp:spPr>
        <a:xfrm rot="5400000">
          <a:off x="4511078" y="-569124"/>
          <a:ext cx="1347786" cy="79204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6327683"/>
              <a:satOff val="-4157"/>
              <a:lumOff val="-81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Формирование умения читать. Техника речи – правильное дыхание. Как помочь ребенку дома</a:t>
          </a:r>
          <a:r>
            <a:rPr lang="en-US" sz="2000" kern="1200" dirty="0" smtClean="0"/>
            <a:t>?</a:t>
          </a:r>
          <a:endParaRPr lang="ru-RU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i="1" kern="1200" dirty="0" smtClean="0">
            <a:solidFill>
              <a:srgbClr val="FF0000"/>
            </a:solidFill>
          </a:endParaRPr>
        </a:p>
      </dsp:txBody>
      <dsp:txXfrm rot="-5400000">
        <a:off x="1224725" y="2783022"/>
        <a:ext cx="7854701" cy="1216200"/>
      </dsp:txXfrm>
    </dsp:sp>
    <dsp:sp modelId="{E210FCD9-5641-41C2-9B6C-B1D607492870}">
      <dsp:nvSpPr>
        <dsp:cNvPr id="0" name=""/>
        <dsp:cNvSpPr/>
      </dsp:nvSpPr>
      <dsp:spPr>
        <a:xfrm rot="5400000">
          <a:off x="-166142" y="4438902"/>
          <a:ext cx="1528313" cy="1141406"/>
        </a:xfrm>
        <a:prstGeom prst="plaque">
          <a:avLst/>
        </a:prstGeom>
        <a:solidFill>
          <a:srgbClr val="00B050"/>
        </a:solidFill>
        <a:ln w="25400" cap="flat" cmpd="sng" algn="ctr">
          <a:solidFill>
            <a:schemeClr val="accent3">
              <a:hueOff val="-9491525"/>
              <a:satOff val="-6236"/>
              <a:lumOff val="-1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4четверть</a:t>
          </a:r>
          <a:endParaRPr lang="ru-RU" sz="1600" kern="1200" dirty="0"/>
        </a:p>
      </dsp:txBody>
      <dsp:txXfrm rot="-5400000">
        <a:off x="161830" y="4379968"/>
        <a:ext cx="872368" cy="1259275"/>
      </dsp:txXfrm>
    </dsp:sp>
    <dsp:sp modelId="{AEFE15B8-368C-4892-900E-E354D9D4AF4C}">
      <dsp:nvSpPr>
        <dsp:cNvPr id="0" name=""/>
        <dsp:cNvSpPr/>
      </dsp:nvSpPr>
      <dsp:spPr>
        <a:xfrm rot="5400000">
          <a:off x="4314512" y="1148111"/>
          <a:ext cx="1719676" cy="78903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9491525"/>
              <a:satOff val="-6236"/>
              <a:lumOff val="-1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«Активизация познавательной мотивации на уроках чтения»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i="1" kern="1200" dirty="0" smtClean="0">
              <a:solidFill>
                <a:srgbClr val="0000FF"/>
              </a:solidFill>
            </a:rPr>
            <a:t>Пусть наши старания, силы и труд, направленные на воспитание у детей интереса к чтению дадут добрые всходы и станут для детей самой сильной страстью, дорогой к творчеству и принесут всем счастье.   Ирина Павловна.</a:t>
          </a:r>
          <a:endParaRPr lang="en-US" sz="2000" i="1" kern="1200" dirty="0" smtClean="0">
            <a:solidFill>
              <a:srgbClr val="0000FF"/>
            </a:solidFill>
          </a:endParaRPr>
        </a:p>
      </dsp:txBody>
      <dsp:txXfrm rot="-5400000">
        <a:off x="1229167" y="4317404"/>
        <a:ext cx="7806418" cy="15517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B0E024-4E1A-4F7B-B0E4-8D405953D79C}">
      <dsp:nvSpPr>
        <dsp:cNvPr id="0" name=""/>
        <dsp:cNvSpPr/>
      </dsp:nvSpPr>
      <dsp:spPr>
        <a:xfrm>
          <a:off x="714401" y="0"/>
          <a:ext cx="8673620" cy="7643842"/>
        </a:xfrm>
        <a:prstGeom prst="ellipse">
          <a:avLst/>
        </a:prstGeom>
        <a:solidFill>
          <a:srgbClr val="DB5FB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Литературные гостиные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Мастерские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Критическое </a:t>
          </a:r>
          <a:r>
            <a:rPr lang="ru-RU" sz="2000" kern="1200" dirty="0" err="1" smtClean="0"/>
            <a:t>мышлениер</a:t>
          </a:r>
          <a:endParaRPr lang="ru-RU" sz="2000" kern="1200" dirty="0"/>
        </a:p>
      </dsp:txBody>
      <dsp:txXfrm>
        <a:off x="3838639" y="382192"/>
        <a:ext cx="2425144" cy="1146576"/>
      </dsp:txXfrm>
    </dsp:sp>
    <dsp:sp modelId="{C0CA38FD-1F55-484C-A048-0B3558CB3DA1}">
      <dsp:nvSpPr>
        <dsp:cNvPr id="0" name=""/>
        <dsp:cNvSpPr/>
      </dsp:nvSpPr>
      <dsp:spPr>
        <a:xfrm>
          <a:off x="785794" y="1714513"/>
          <a:ext cx="8197500" cy="5472440"/>
        </a:xfrm>
        <a:prstGeom prst="ellipse">
          <a:avLst/>
        </a:prstGeom>
        <a:solidFill>
          <a:srgbClr val="F66F0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Проект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Творческие работы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Формирование УУД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Создание  ЛС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ИКТ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рефлексия</a:t>
          </a:r>
          <a:endParaRPr lang="ru-RU" sz="1800" kern="1200" dirty="0"/>
        </a:p>
      </dsp:txBody>
      <dsp:txXfrm>
        <a:off x="3452031" y="2042860"/>
        <a:ext cx="2865026" cy="985039"/>
      </dsp:txXfrm>
    </dsp:sp>
    <dsp:sp modelId="{137F9D2A-AD70-4C7B-8892-8448F086BF49}">
      <dsp:nvSpPr>
        <dsp:cNvPr id="0" name=""/>
        <dsp:cNvSpPr/>
      </dsp:nvSpPr>
      <dsp:spPr>
        <a:xfrm>
          <a:off x="1357324" y="3786186"/>
          <a:ext cx="7275439" cy="3382354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Работа  группах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КТД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Диагностическая работа с художественным текстом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3299867" y="4039862"/>
        <a:ext cx="3390354" cy="761029"/>
      </dsp:txXfrm>
    </dsp:sp>
    <dsp:sp modelId="{2FEFA8CA-FAC8-41E4-ACF0-B6D75B8AFA12}">
      <dsp:nvSpPr>
        <dsp:cNvPr id="0" name=""/>
        <dsp:cNvSpPr/>
      </dsp:nvSpPr>
      <dsp:spPr>
        <a:xfrm>
          <a:off x="2214581" y="5357828"/>
          <a:ext cx="5387991" cy="1902735"/>
        </a:xfrm>
        <a:prstGeom prst="ellipse">
          <a:avLst/>
        </a:prstGeom>
        <a:solidFill>
          <a:srgbClr val="0A883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Формирование навыков выразительного чтения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Театрализация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Иллюстрирование</a:t>
          </a:r>
          <a:endParaRPr lang="ru-RU" sz="2000" kern="1200" dirty="0"/>
        </a:p>
      </dsp:txBody>
      <dsp:txXfrm>
        <a:off x="3003634" y="5833512"/>
        <a:ext cx="3809885" cy="9513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552A7B-F187-49D0-9D16-AD9AF8892976}" type="datetimeFigureOut">
              <a:rPr lang="ru-RU" smtClean="0"/>
              <a:t>27.09.2015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C5B7A-EA0C-4957-886E-F8A04B740E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374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D5C0C-B078-4212-B69B-6303407ED8E7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39E0-1AEC-424C-8A46-FF7D8A3F4BF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27.09.2015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F8A4-0C66-4BE5-8144-6F66D6BBE1AB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43733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39E0-1AEC-424C-8A46-FF7D8A3F4BF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27.09.2015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F8A4-0C66-4BE5-8144-6F66D6BBE1AB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495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39E0-1AEC-424C-8A46-FF7D8A3F4BF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27.09.2015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F8A4-0C66-4BE5-8144-6F66D6BBE1AB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832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39E0-1AEC-424C-8A46-FF7D8A3F4BF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27.09.2015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F8A4-0C66-4BE5-8144-6F66D6BBE1AB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82957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39E0-1AEC-424C-8A46-FF7D8A3F4BF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27.09.2015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F8A4-0C66-4BE5-8144-6F66D6BBE1AB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720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39E0-1AEC-424C-8A46-FF7D8A3F4BF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27.09.2015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07FF8A4-0C66-4BE5-8144-6F66D6BBE1AB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1868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39E0-1AEC-424C-8A46-FF7D8A3F4BF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27.09.2015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F8A4-0C66-4BE5-8144-6F66D6BBE1AB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9431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39E0-1AEC-424C-8A46-FF7D8A3F4BF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27.09.2015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F8A4-0C66-4BE5-8144-6F66D6BBE1AB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251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39E0-1AEC-424C-8A46-FF7D8A3F4BF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27.09.2015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F8A4-0C66-4BE5-8144-6F66D6BBE1AB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8293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39E0-1AEC-424C-8A46-FF7D8A3F4BF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27.09.2015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F8A4-0C66-4BE5-8144-6F66D6BBE1AB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2592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39E0-1AEC-424C-8A46-FF7D8A3F4BF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27.09.2015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F8A4-0C66-4BE5-8144-6F66D6BBE1AB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161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39E0-1AEC-424C-8A46-FF7D8A3F4BF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27.09.2015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F8A4-0C66-4BE5-8144-6F66D6BBE1AB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2305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39E0-1AEC-424C-8A46-FF7D8A3F4BF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27.09.2015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F8A4-0C66-4BE5-8144-6F66D6BBE1AB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4230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39E0-1AEC-424C-8A46-FF7D8A3F4BF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27.09.2015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F8A4-0C66-4BE5-8144-6F66D6BBE1AB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1738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39E0-1AEC-424C-8A46-FF7D8A3F4BF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27.09.2015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F8A4-0C66-4BE5-8144-6F66D6BBE1AB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3082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39E0-1AEC-424C-8A46-FF7D8A3F4BF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27.09.2015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F8A4-0C66-4BE5-8144-6F66D6BBE1AB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061559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39E0-1AEC-424C-8A46-FF7D8A3F4BF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27.09.2015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F8A4-0C66-4BE5-8144-6F66D6BBE1AB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9514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39E0-1AEC-424C-8A46-FF7D8A3F4BF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27.09.2015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07FF8A4-0C66-4BE5-8144-6F66D6BBE1AB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2298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39E0-1AEC-424C-8A46-FF7D8A3F4BF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27.09.2015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F8A4-0C66-4BE5-8144-6F66D6BBE1AB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011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39E0-1AEC-424C-8A46-FF7D8A3F4BF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27.09.2015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F8A4-0C66-4BE5-8144-6F66D6BBE1AB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590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39E0-1AEC-424C-8A46-FF7D8A3F4BF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27.09.2015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F8A4-0C66-4BE5-8144-6F66D6BBE1AB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0945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39E0-1AEC-424C-8A46-FF7D8A3F4BF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27.09.2015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F8A4-0C66-4BE5-8144-6F66D6BBE1AB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731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39E0-1AEC-424C-8A46-FF7D8A3F4BF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27.09.2015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07FF8A4-0C66-4BE5-8144-6F66D6BBE1AB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4009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39E0-1AEC-424C-8A46-FF7D8A3F4BF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27.09.2015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F8A4-0C66-4BE5-8144-6F66D6BBE1AB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9306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39E0-1AEC-424C-8A46-FF7D8A3F4BF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27.09.2015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F8A4-0C66-4BE5-8144-6F66D6BBE1AB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5742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39E0-1AEC-424C-8A46-FF7D8A3F4BF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27.09.2015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F8A4-0C66-4BE5-8144-6F66D6BBE1AB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6540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39E0-1AEC-424C-8A46-FF7D8A3F4BF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27.09.2015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F8A4-0C66-4BE5-8144-6F66D6BBE1AB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5942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39E0-1AEC-424C-8A46-FF7D8A3F4BF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27.09.2015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F8A4-0C66-4BE5-8144-6F66D6BBE1AB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691518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39E0-1AEC-424C-8A46-FF7D8A3F4BF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27.09.2015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F8A4-0C66-4BE5-8144-6F66D6BBE1AB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1110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39E0-1AEC-424C-8A46-FF7D8A3F4BF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27.09.2015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07FF8A4-0C66-4BE5-8144-6F66D6BBE1AB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5032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39E0-1AEC-424C-8A46-FF7D8A3F4BF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27.09.2015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F8A4-0C66-4BE5-8144-6F66D6BBE1AB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8945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39E0-1AEC-424C-8A46-FF7D8A3F4BF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27.09.2015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F8A4-0C66-4BE5-8144-6F66D6BBE1AB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4896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39E0-1AEC-424C-8A46-FF7D8A3F4BF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27.09.2015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F8A4-0C66-4BE5-8144-6F66D6BBE1AB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602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39E0-1AEC-424C-8A46-FF7D8A3F4BF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27.09.2015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F8A4-0C66-4BE5-8144-6F66D6BBE1AB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4274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39E0-1AEC-424C-8A46-FF7D8A3F4BF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27.09.2015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F8A4-0C66-4BE5-8144-6F66D6BBE1AB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660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39E0-1AEC-424C-8A46-FF7D8A3F4BF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27.09.2015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F8A4-0C66-4BE5-8144-6F66D6BBE1AB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544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39E0-1AEC-424C-8A46-FF7D8A3F4BF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27.09.2015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F8A4-0C66-4BE5-8144-6F66D6BBE1AB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0284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39E0-1AEC-424C-8A46-FF7D8A3F4BF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27.09.2015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F8A4-0C66-4BE5-8144-6F66D6BBE1AB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7830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39E0-1AEC-424C-8A46-FF7D8A3F4BF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27.09.2015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F8A4-0C66-4BE5-8144-6F66D6BBE1AB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2320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39E0-1AEC-424C-8A46-FF7D8A3F4BF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27.09.2015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F8A4-0C66-4BE5-8144-6F66D6BBE1AB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944008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39E0-1AEC-424C-8A46-FF7D8A3F4BF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27.09.2015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F8A4-0C66-4BE5-8144-6F66D6BBE1AB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1373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39E0-1AEC-424C-8A46-FF7D8A3F4BF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27.09.2015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07FF8A4-0C66-4BE5-8144-6F66D6BBE1AB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2334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39E0-1AEC-424C-8A46-FF7D8A3F4BF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27.09.2015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F8A4-0C66-4BE5-8144-6F66D6BBE1AB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4007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39E0-1AEC-424C-8A46-FF7D8A3F4BF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27.09.2015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F8A4-0C66-4BE5-8144-6F66D6BBE1AB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559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39E0-1AEC-424C-8A46-FF7D8A3F4BF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27.09.2015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F8A4-0C66-4BE5-8144-6F66D6BBE1AB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198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39E0-1AEC-424C-8A46-FF7D8A3F4BF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27.09.2015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F8A4-0C66-4BE5-8144-6F66D6BBE1AB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600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39E0-1AEC-424C-8A46-FF7D8A3F4BF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27.09.2015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F8A4-0C66-4BE5-8144-6F66D6BBE1AB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2565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39E0-1AEC-424C-8A46-FF7D8A3F4BF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27.09.2015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F8A4-0C66-4BE5-8144-6F66D6BBE1AB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5797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39E0-1AEC-424C-8A46-FF7D8A3F4BF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27.09.2015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F8A4-0C66-4BE5-8144-6F66D6BBE1AB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1510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39E0-1AEC-424C-8A46-FF7D8A3F4BF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27.09.2015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F8A4-0C66-4BE5-8144-6F66D6BBE1AB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2621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39E0-1AEC-424C-8A46-FF7D8A3F4BF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27.09.2015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F8A4-0C66-4BE5-8144-6F66D6BBE1AB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918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39E0-1AEC-424C-8A46-FF7D8A3F4BF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27.09.2015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F8A4-0C66-4BE5-8144-6F66D6BBE1AB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848477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39E0-1AEC-424C-8A46-FF7D8A3F4BF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27.09.2015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F8A4-0C66-4BE5-8144-6F66D6BBE1AB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4697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39E0-1AEC-424C-8A46-FF7D8A3F4BF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27.09.2015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07FF8A4-0C66-4BE5-8144-6F66D6BBE1AB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0260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39E0-1AEC-424C-8A46-FF7D8A3F4BF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27.09.2015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F8A4-0C66-4BE5-8144-6F66D6BBE1AB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259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39E0-1AEC-424C-8A46-FF7D8A3F4BF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27.09.2015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F8A4-0C66-4BE5-8144-6F66D6BBE1AB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2771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39E0-1AEC-424C-8A46-FF7D8A3F4BF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27.09.2015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F8A4-0C66-4BE5-8144-6F66D6BBE1AB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1248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39E0-1AEC-424C-8A46-FF7D8A3F4BF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27.09.2015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F8A4-0C66-4BE5-8144-6F66D6BBE1AB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41649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39E0-1AEC-424C-8A46-FF7D8A3F4BF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27.09.2015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F8A4-0C66-4BE5-8144-6F66D6BBE1AB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2498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39E0-1AEC-424C-8A46-FF7D8A3F4BF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27.09.2015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F8A4-0C66-4BE5-8144-6F66D6BBE1AB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2695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39E0-1AEC-424C-8A46-FF7D8A3F4BF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27.09.2015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F8A4-0C66-4BE5-8144-6F66D6BBE1AB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15051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39E0-1AEC-424C-8A46-FF7D8A3F4BF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27.09.2015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F8A4-0C66-4BE5-8144-6F66D6BBE1AB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1968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39E0-1AEC-424C-8A46-FF7D8A3F4BF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27.09.2015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F8A4-0C66-4BE5-8144-6F66D6BBE1AB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276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39E0-1AEC-424C-8A46-FF7D8A3F4BF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27.09.2015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F8A4-0C66-4BE5-8144-6F66D6BBE1AB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06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39E0-1AEC-424C-8A46-FF7D8A3F4BF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27.09.2015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F8A4-0C66-4BE5-8144-6F66D6BBE1AB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897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39E0-1AEC-424C-8A46-FF7D8A3F4BF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27.09.2015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F8A4-0C66-4BE5-8144-6F66D6BBE1AB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587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D5D39E0-1AEC-424C-8A46-FF7D8A3F4BF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27.09.2015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07FF8A4-0C66-4BE5-8144-6F66D6BBE1AB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7926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D5D39E0-1AEC-424C-8A46-FF7D8A3F4BF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27.09.2015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07FF8A4-0C66-4BE5-8144-6F66D6BBE1AB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0376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D5D39E0-1AEC-424C-8A46-FF7D8A3F4BF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27.09.2015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07FF8A4-0C66-4BE5-8144-6F66D6BBE1AB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1546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D5D39E0-1AEC-424C-8A46-FF7D8A3F4BF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27.09.2015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07FF8A4-0C66-4BE5-8144-6F66D6BBE1AB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4160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D5D39E0-1AEC-424C-8A46-FF7D8A3F4BF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27.09.2015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07FF8A4-0C66-4BE5-8144-6F66D6BBE1AB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0370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D5D39E0-1AEC-424C-8A46-FF7D8A3F4BF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27.09.2015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07FF8A4-0C66-4BE5-8144-6F66D6BBE1AB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2845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11.jpeg"/><Relationship Id="rId3" Type="http://schemas.openxmlformats.org/officeDocument/2006/relationships/image" Target="../media/image7.jpeg"/><Relationship Id="rId7" Type="http://schemas.openxmlformats.org/officeDocument/2006/relationships/image" Target="../media/image5.emf"/><Relationship Id="rId12" Type="http://schemas.openxmlformats.org/officeDocument/2006/relationships/image" Target="../media/image10.jpeg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_________Microsoft_Word_97-20031.doc"/><Relationship Id="rId11" Type="http://schemas.openxmlformats.org/officeDocument/2006/relationships/image" Target="../media/image9.jpe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6.emf"/><Relationship Id="rId4" Type="http://schemas.openxmlformats.org/officeDocument/2006/relationships/image" Target="../media/image8.jpeg"/><Relationship Id="rId9" Type="http://schemas.openxmlformats.org/officeDocument/2006/relationships/oleObject" Target="../embeddings/_________Microsoft_Word_97-20032.doc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9064" y="1988840"/>
            <a:ext cx="7599320" cy="4511994"/>
          </a:xfrm>
          <a:noFill/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FF00"/>
                </a:solidFill>
              </a:rPr>
              <a:t>Чтение – путь к творчеству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0"/>
            <a:ext cx="6765800" cy="642918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ПРЕЗЕНТАЦИЯ УЧИТЕЛЯ НАЧАЛЬНЫХ КЛАССОВ </a:t>
            </a:r>
          </a:p>
          <a:p>
            <a:pPr algn="ctr"/>
            <a:r>
              <a:rPr lang="ru-RU" sz="2000" dirty="0" err="1" smtClean="0"/>
              <a:t>Гатиловой</a:t>
            </a:r>
            <a:r>
              <a:rPr lang="ru-RU" sz="2000" dirty="0" smtClean="0"/>
              <a:t> И.П. Обобщение опыта работы по литературному чтению</a:t>
            </a:r>
            <a:r>
              <a:rPr lang="ru-RU" sz="1800" dirty="0" smtClean="0"/>
              <a:t>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5774964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572560" cy="85723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Беседы с родителями (1 класс)</a:t>
            </a:r>
            <a:endParaRPr lang="ru-RU" sz="4000" dirty="0">
              <a:solidFill>
                <a:srgbClr val="FFFF0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928670"/>
          <a:ext cx="9144000" cy="614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9757482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00"/>
                            </p:stCondLst>
                            <p:childTnLst>
                              <p:par>
                                <p:cTn id="1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500098" y="0"/>
          <a:ext cx="9644098" cy="7643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587564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7786742" cy="108266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C000"/>
                </a:solidFill>
              </a:rPr>
              <a:t>Проект по литературному чтению «Глухая пора листопада» (3 </a:t>
            </a:r>
            <a:r>
              <a:rPr lang="ru-RU" sz="3600" dirty="0" err="1" smtClean="0">
                <a:solidFill>
                  <a:srgbClr val="FFC000"/>
                </a:solidFill>
              </a:rPr>
              <a:t>кл</a:t>
            </a:r>
            <a:r>
              <a:rPr lang="ru-RU" sz="3600" dirty="0" smtClean="0">
                <a:solidFill>
                  <a:srgbClr val="FFC000"/>
                </a:solidFill>
              </a:rPr>
              <a:t>. ИКТ)</a:t>
            </a:r>
            <a:endParaRPr lang="ru-RU" sz="3600" dirty="0">
              <a:solidFill>
                <a:srgbClr val="FFC00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071671" y="2214554"/>
            <a:ext cx="5214974" cy="3911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715140" y="4572008"/>
            <a:ext cx="2641568" cy="2285992"/>
          </a:xfrm>
          <a:prstGeom prst="rect">
            <a:avLst/>
          </a:prstGeom>
        </p:spPr>
      </p:pic>
      <p:pic>
        <p:nvPicPr>
          <p:cNvPr id="6" name="Содержимое 3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1785926"/>
            <a:ext cx="2285984" cy="242889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857884" y="1428737"/>
            <a:ext cx="32861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FFFF00"/>
                </a:solidFill>
                <a:latin typeface="Arial" charset="0"/>
              </a:rPr>
              <a:t>1 группа</a:t>
            </a:r>
            <a:r>
              <a:rPr lang="en-US" i="1" dirty="0">
                <a:solidFill>
                  <a:srgbClr val="FFFF00"/>
                </a:solidFill>
                <a:latin typeface="Arial" charset="0"/>
              </a:rPr>
              <a:t>: </a:t>
            </a:r>
            <a:r>
              <a:rPr lang="ru-RU" i="1" dirty="0">
                <a:solidFill>
                  <a:srgbClr val="FFFF00"/>
                </a:solidFill>
                <a:latin typeface="Arial" charset="0"/>
              </a:rPr>
              <a:t> Оформители</a:t>
            </a:r>
          </a:p>
          <a:p>
            <a:r>
              <a:rPr lang="en-US" i="1" dirty="0">
                <a:solidFill>
                  <a:srgbClr val="FFFF00"/>
                </a:solidFill>
                <a:latin typeface="Arial" charset="0"/>
              </a:rPr>
              <a:t>2</a:t>
            </a:r>
            <a:r>
              <a:rPr lang="ru-RU" i="1" dirty="0">
                <a:solidFill>
                  <a:srgbClr val="FFFF00"/>
                </a:solidFill>
                <a:latin typeface="Arial" charset="0"/>
              </a:rPr>
              <a:t> группа</a:t>
            </a:r>
            <a:r>
              <a:rPr lang="en-US" i="1" dirty="0">
                <a:solidFill>
                  <a:srgbClr val="FFFF00"/>
                </a:solidFill>
                <a:latin typeface="Arial" charset="0"/>
              </a:rPr>
              <a:t>:</a:t>
            </a:r>
            <a:r>
              <a:rPr lang="ru-RU" i="1" dirty="0">
                <a:solidFill>
                  <a:srgbClr val="FFFF00"/>
                </a:solidFill>
                <a:latin typeface="Arial" charset="0"/>
              </a:rPr>
              <a:t>  Писатели</a:t>
            </a:r>
          </a:p>
          <a:p>
            <a:r>
              <a:rPr lang="ru-RU" i="1" dirty="0">
                <a:solidFill>
                  <a:srgbClr val="FFFF00"/>
                </a:solidFill>
                <a:latin typeface="Arial" charset="0"/>
              </a:rPr>
              <a:t>3 группа</a:t>
            </a:r>
            <a:r>
              <a:rPr lang="en-US" i="1" dirty="0">
                <a:solidFill>
                  <a:srgbClr val="FFFF00"/>
                </a:solidFill>
                <a:latin typeface="Arial" charset="0"/>
              </a:rPr>
              <a:t>:</a:t>
            </a:r>
            <a:r>
              <a:rPr lang="ru-RU" i="1" dirty="0">
                <a:solidFill>
                  <a:srgbClr val="FFFF00"/>
                </a:solidFill>
                <a:latin typeface="Arial" charset="0"/>
              </a:rPr>
              <a:t>  Конструкторы</a:t>
            </a:r>
          </a:p>
          <a:p>
            <a:r>
              <a:rPr lang="ru-RU" i="1" dirty="0">
                <a:solidFill>
                  <a:srgbClr val="FFFF00"/>
                </a:solidFill>
                <a:latin typeface="Arial" charset="0"/>
              </a:rPr>
              <a:t>4 группа</a:t>
            </a:r>
            <a:r>
              <a:rPr lang="en-US" i="1" dirty="0">
                <a:solidFill>
                  <a:srgbClr val="FFFF00"/>
                </a:solidFill>
                <a:latin typeface="Arial" charset="0"/>
              </a:rPr>
              <a:t>:  </a:t>
            </a:r>
            <a:r>
              <a:rPr lang="ru-RU" i="1" dirty="0">
                <a:solidFill>
                  <a:srgbClr val="FFFF00"/>
                </a:solidFill>
                <a:latin typeface="Arial" charset="0"/>
              </a:rPr>
              <a:t>Артисты</a:t>
            </a:r>
            <a:r>
              <a:rPr lang="en-US" i="1" dirty="0">
                <a:solidFill>
                  <a:srgbClr val="FFFF00"/>
                </a:solidFill>
                <a:latin typeface="Arial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4214818"/>
            <a:ext cx="28574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 2" pitchFamily="18" charset="2"/>
              <a:buNone/>
            </a:pPr>
            <a:r>
              <a:rPr lang="ru-RU" i="1" dirty="0">
                <a:solidFill>
                  <a:srgbClr val="FFFF00"/>
                </a:solidFill>
                <a:latin typeface="Arial" charset="0"/>
              </a:rPr>
              <a:t>-точная дословная выдержка из какого-нибудь текста, высказывания. Цитата может состоять из одного предложения, а так же из  целого фрагмента. Цитата заключается в кавычки.</a:t>
            </a:r>
          </a:p>
        </p:txBody>
      </p:sp>
    </p:spTree>
    <p:extLst>
      <p:ext uri="{BB962C8B-B14F-4D97-AF65-F5344CB8AC3E}">
        <p14:creationId xmlns:p14="http://schemas.microsoft.com/office/powerpoint/2010/main" val="141415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8"/>
          </a:xfrm>
        </p:spPr>
        <p:txBody>
          <a:bodyPr>
            <a:noAutofit/>
          </a:bodyPr>
          <a:lstStyle/>
          <a:p>
            <a:pPr algn="ctr"/>
            <a:r>
              <a:rPr lang="ru-RU" sz="3200" i="1" dirty="0" smtClean="0">
                <a:solidFill>
                  <a:srgbClr val="FFFF00"/>
                </a:solidFill>
                <a:latin typeface="MS Reference Sans Serif" pitchFamily="34" charset="0"/>
              </a:rPr>
              <a:t>Проект по литературному чтению </a:t>
            </a:r>
            <a:br>
              <a:rPr lang="ru-RU" sz="3200" i="1" dirty="0" smtClean="0">
                <a:solidFill>
                  <a:srgbClr val="FFFF00"/>
                </a:solidFill>
                <a:latin typeface="MS Reference Sans Serif" pitchFamily="34" charset="0"/>
              </a:rPr>
            </a:br>
            <a:r>
              <a:rPr lang="ru-RU" sz="3200" i="1" dirty="0" smtClean="0">
                <a:solidFill>
                  <a:srgbClr val="FFFF00"/>
                </a:solidFill>
                <a:latin typeface="MS Reference Sans Serif" pitchFamily="34" charset="0"/>
              </a:rPr>
              <a:t>«В стране выученных уроков»(3 </a:t>
            </a:r>
            <a:r>
              <a:rPr lang="ru-RU" sz="3200" i="1" dirty="0" err="1" smtClean="0">
                <a:solidFill>
                  <a:srgbClr val="FFFF00"/>
                </a:solidFill>
                <a:latin typeface="MS Reference Sans Serif" pitchFamily="34" charset="0"/>
              </a:rPr>
              <a:t>кл</a:t>
            </a:r>
            <a:r>
              <a:rPr lang="ru-RU" sz="3200" i="1" dirty="0" smtClean="0">
                <a:solidFill>
                  <a:srgbClr val="FFFF00"/>
                </a:solidFill>
                <a:latin typeface="MS Reference Sans Serif" pitchFamily="34" charset="0"/>
              </a:rPr>
              <a:t>. ИКТ)</a:t>
            </a:r>
            <a:endParaRPr lang="ru-RU" sz="3200" i="1" dirty="0">
              <a:solidFill>
                <a:srgbClr val="FFFF00"/>
              </a:solidFill>
              <a:latin typeface="MS Reference Sans Serif" pitchFamily="34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" y="4437112"/>
            <a:ext cx="2386930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5871" y="1922669"/>
            <a:ext cx="1515800" cy="1926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643174" y="1071546"/>
            <a:ext cx="4214826" cy="1214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prstClr val="white"/>
                </a:solidFill>
              </a:rPr>
              <a:t> 1 группа «Режиссеры»</a:t>
            </a:r>
          </a:p>
          <a:p>
            <a:r>
              <a:rPr lang="ru-RU" b="1" dirty="0">
                <a:solidFill>
                  <a:prstClr val="white"/>
                </a:solidFill>
              </a:rPr>
              <a:t> 2 группа «Конструкторы»</a:t>
            </a:r>
          </a:p>
          <a:p>
            <a:r>
              <a:rPr lang="ru-RU" b="1" dirty="0">
                <a:solidFill>
                  <a:prstClr val="white"/>
                </a:solidFill>
              </a:rPr>
              <a:t> 3 группа «Артисты»</a:t>
            </a:r>
          </a:p>
          <a:p>
            <a:r>
              <a:rPr lang="ru-RU" b="1" dirty="0">
                <a:solidFill>
                  <a:prstClr val="white"/>
                </a:solidFill>
              </a:rPr>
              <a:t> 4 группа «Изыскатели»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1500174"/>
          <a:ext cx="2285983" cy="27860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Document" r:id="rId6" imgW="4706271" imgH="5131264" progId="Word.Document.8">
                  <p:embed/>
                </p:oleObj>
              </mc:Choice>
              <mc:Fallback>
                <p:oleObj name="Document" r:id="rId6" imgW="4706271" imgH="513126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00174"/>
                        <a:ext cx="2285983" cy="27860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6858016" y="4429132"/>
          <a:ext cx="2500330" cy="2428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Document" r:id="rId9" imgW="3420255" imgH="2781460" progId="Word.Document.8">
                  <p:embed/>
                </p:oleObj>
              </mc:Choice>
              <mc:Fallback>
                <p:oleObj name="Document" r:id="rId9" imgW="3420255" imgH="278146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16" y="4429132"/>
                        <a:ext cx="2500330" cy="24288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Рисунок 1" descr="Немного позитива - коты Виктора Чижикова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101490" y="1500174"/>
            <a:ext cx="2042510" cy="278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-main-pic" descr="Картинка 208 из 25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786314" y="3929066"/>
            <a:ext cx="1985357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-main-pic" descr="Картинка 211 из 255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643175" y="4000503"/>
            <a:ext cx="2071701" cy="2857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307857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429684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Дидро </a:t>
            </a:r>
            <a:r>
              <a:rPr lang="ru-RU" sz="3200" b="1" dirty="0" err="1" smtClean="0"/>
              <a:t>Дени</a:t>
            </a:r>
            <a:r>
              <a:rPr lang="ru-RU" sz="3200" b="1" dirty="0" smtClean="0"/>
              <a:t>:</a:t>
            </a:r>
            <a:br>
              <a:rPr lang="ru-RU" sz="3200" b="1" dirty="0" smtClean="0"/>
            </a:br>
            <a:r>
              <a:rPr lang="ru-RU" sz="3200" b="1" dirty="0" smtClean="0"/>
              <a:t>Ни о чем не думает лишь тот, кто ничего не читает.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3200" dirty="0" smtClean="0">
                <a:solidFill>
                  <a:srgbClr val="FFFF00"/>
                </a:solidFill>
              </a:rPr>
              <a:t>         Уроки чтения всегда очень интересные. Мы на них учимся понимать текст, давать характеристику героям, делать рисунки, работать в команде. В конце концов мы с командой приходим к общему решению. Уроки литературы нас так сближают. (Викторова Лиза)</a:t>
            </a:r>
          </a:p>
          <a:p>
            <a:endParaRPr lang="ru-RU" sz="3200" dirty="0" smtClean="0"/>
          </a:p>
          <a:p>
            <a:pPr>
              <a:buNone/>
            </a:pPr>
            <a:r>
              <a:rPr lang="ru-RU" sz="3200" dirty="0" smtClean="0"/>
              <a:t>         Я люблю урок чтения. На этом уроке я узнаю новые произведения и множество слов. На литературном чтении мы всегда учим какие-нибудь интересные стишки или делимся на группы. Мне нравится работать в группе, выполнять интересные задания. Я считаю, что без чтения нам нельзя жить. (Елизарова Лида)</a:t>
            </a:r>
          </a:p>
          <a:p>
            <a:endParaRPr lang="ru-RU" sz="3200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r>
              <a:rPr lang="ru-RU" sz="3200" dirty="0" smtClean="0">
                <a:solidFill>
                  <a:srgbClr val="FFFF00"/>
                </a:solidFill>
              </a:rPr>
              <a:t>         Я люблю урок чтения. Мне нравится, как мы читаем, я люблю писать сочинения. Урок чтения меня вдохновляет, приносит чувство радости, люблю рассуждать, фантазировать. Мы с командой готовили сценку, мне нравится работать с командой. (Глазов Гриша)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</a:p>
          <a:p>
            <a:pPr algn="ctr">
              <a:buNone/>
            </a:pPr>
            <a:r>
              <a:rPr lang="ru-RU" sz="4500" b="1" dirty="0" smtClean="0"/>
              <a:t>Автор пишет только половину книги: другую половину пишет читатель.</a:t>
            </a:r>
          </a:p>
          <a:p>
            <a:pPr algn="ctr">
              <a:buNone/>
            </a:pPr>
            <a:r>
              <a:rPr lang="ru-RU" sz="4500" b="1" dirty="0" smtClean="0"/>
              <a:t> Джозеф Конрад</a:t>
            </a:r>
          </a:p>
          <a:p>
            <a:pPr algn="ctr"/>
            <a:endParaRPr lang="ru-RU" sz="45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5831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8">
      <a:dk1>
        <a:sysClr val="windowText" lastClr="000000"/>
      </a:dk1>
      <a:lt1>
        <a:sysClr val="window" lastClr="FFFFFF"/>
      </a:lt1>
      <a:dk2>
        <a:srgbClr val="7030A0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Апекс">
  <a:themeElements>
    <a:clrScheme name="Другая 8">
      <a:dk1>
        <a:sysClr val="windowText" lastClr="000000"/>
      </a:dk1>
      <a:lt1>
        <a:sysClr val="window" lastClr="FFFFFF"/>
      </a:lt1>
      <a:dk2>
        <a:srgbClr val="7030A0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Апекс">
  <a:themeElements>
    <a:clrScheme name="Другая 8">
      <a:dk1>
        <a:sysClr val="windowText" lastClr="000000"/>
      </a:dk1>
      <a:lt1>
        <a:sysClr val="window" lastClr="FFFFFF"/>
      </a:lt1>
      <a:dk2>
        <a:srgbClr val="7030A0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Апекс">
  <a:themeElements>
    <a:clrScheme name="Другая 8">
      <a:dk1>
        <a:sysClr val="windowText" lastClr="000000"/>
      </a:dk1>
      <a:lt1>
        <a:sysClr val="window" lastClr="FFFFFF"/>
      </a:lt1>
      <a:dk2>
        <a:srgbClr val="7030A0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Апекс">
  <a:themeElements>
    <a:clrScheme name="Другая 8">
      <a:dk1>
        <a:sysClr val="windowText" lastClr="000000"/>
      </a:dk1>
      <a:lt1>
        <a:sysClr val="window" lastClr="FFFFFF"/>
      </a:lt1>
      <a:dk2>
        <a:srgbClr val="7030A0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Апекс">
  <a:themeElements>
    <a:clrScheme name="Другая 8">
      <a:dk1>
        <a:sysClr val="windowText" lastClr="000000"/>
      </a:dk1>
      <a:lt1>
        <a:sysClr val="window" lastClr="FFFFFF"/>
      </a:lt1>
      <a:dk2>
        <a:srgbClr val="7030A0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434</Words>
  <Application>Microsoft Office PowerPoint</Application>
  <PresentationFormat>Экран (4:3)</PresentationFormat>
  <Paragraphs>56</Paragraphs>
  <Slides>6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Апекс</vt:lpstr>
      <vt:lpstr>2_Апекс</vt:lpstr>
      <vt:lpstr>3_Апекс</vt:lpstr>
      <vt:lpstr>4_Апекс</vt:lpstr>
      <vt:lpstr>5_Апекс</vt:lpstr>
      <vt:lpstr>7_Апекс</vt:lpstr>
      <vt:lpstr>Document</vt:lpstr>
      <vt:lpstr>Чтение – путь к творчеству</vt:lpstr>
      <vt:lpstr>Беседы с родителями (1 класс)</vt:lpstr>
      <vt:lpstr>Презентация PowerPoint</vt:lpstr>
      <vt:lpstr>Проект по литературному чтению «Глухая пора листопада» (3 кл. ИКТ)</vt:lpstr>
      <vt:lpstr>Проект по литературному чтению  «В стране выученных уроков»(3 кл. ИКТ)</vt:lpstr>
      <vt:lpstr>Дидро Дени: Ни о чем не думает лишь тот, кто ничего не читает.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Чтение – путь к творчеству</dc:title>
  <dc:creator>Ирина</dc:creator>
  <cp:lastModifiedBy>Ирина</cp:lastModifiedBy>
  <cp:revision>4</cp:revision>
  <dcterms:created xsi:type="dcterms:W3CDTF">2015-09-27T19:33:36Z</dcterms:created>
  <dcterms:modified xsi:type="dcterms:W3CDTF">2015-09-27T19:46:16Z</dcterms:modified>
</cp:coreProperties>
</file>