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73430-D040-4B20-94AE-EC7F85D515DA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A7978-9565-4C22-B196-C1EE987910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1A7978-9565-4C22-B196-C1EE987910B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7BBC8-6E12-42F4-BA11-332763BF102C}" type="datetimeFigureOut">
              <a:rPr lang="ru-RU" smtClean="0"/>
              <a:pPr/>
              <a:t>23.09.2014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4A4B-F0C2-4115-AD1D-28BA1444FC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785794"/>
            <a:ext cx="7215238" cy="22145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МБДОУ «Детский сад №19 </a:t>
            </a:r>
            <a:r>
              <a:rPr lang="ru-RU" dirty="0" smtClean="0"/>
              <a:t> </a:t>
            </a:r>
            <a:r>
              <a:rPr lang="ru-RU" dirty="0"/>
              <a:t>с</a:t>
            </a:r>
            <a:r>
              <a:rPr lang="ru-RU" dirty="0" smtClean="0"/>
              <a:t>.Старые </a:t>
            </a:r>
            <a:r>
              <a:rPr lang="ru-RU" dirty="0"/>
              <a:t>Челны </a:t>
            </a:r>
            <a:r>
              <a:rPr lang="ru-RU" dirty="0" err="1"/>
              <a:t>Нурлатского</a:t>
            </a:r>
            <a:r>
              <a:rPr lang="ru-RU" dirty="0"/>
              <a:t> муниципального района РТ»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3714752"/>
            <a:ext cx="3214710" cy="150019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«Я </a:t>
            </a:r>
            <a:r>
              <a:rPr lang="ru-RU" b="1" dirty="0"/>
              <a:t>в беду не попаду! Детская </a:t>
            </a:r>
            <a:r>
              <a:rPr lang="ru-RU" b="1" dirty="0" smtClean="0"/>
              <a:t>безопасность»</a:t>
            </a:r>
            <a:r>
              <a:rPr lang="ru-RU" b="1" dirty="0"/>
              <a:t> </a:t>
            </a:r>
            <a:r>
              <a:rPr lang="ru-RU" b="1" dirty="0" smtClean="0"/>
              <a:t>.</a:t>
            </a:r>
            <a:endParaRPr lang="ru-RU" b="1" dirty="0"/>
          </a:p>
          <a:p>
            <a:endParaRPr lang="ru-RU" dirty="0"/>
          </a:p>
        </p:txBody>
      </p:sp>
      <p:pic>
        <p:nvPicPr>
          <p:cNvPr id="4" name="Рисунок 3" descr="P81000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3143248"/>
            <a:ext cx="4714908" cy="321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 fontScale="90000"/>
          </a:bodyPr>
          <a:lstStyle/>
          <a:p>
            <a:r>
              <a:rPr lang="ru-RU" dirty="0"/>
              <a:t>Беседа с детьми : « Опасные ситуации с незнакомыми людьми на улице».</a:t>
            </a:r>
          </a:p>
        </p:txBody>
      </p:sp>
      <p:pic>
        <p:nvPicPr>
          <p:cNvPr id="4" name="Содержимое 3" descr="неразг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214554"/>
            <a:ext cx="3786214" cy="4054477"/>
          </a:xfrm>
        </p:spPr>
      </p:pic>
      <p:sp>
        <p:nvSpPr>
          <p:cNvPr id="5" name="Прямоугольник 4"/>
          <p:cNvSpPr/>
          <p:nvPr/>
        </p:nvSpPr>
        <p:spPr>
          <a:xfrm>
            <a:off x="4286248" y="2714620"/>
            <a:ext cx="47149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u="sng" dirty="0"/>
              <a:t>Цель:</a:t>
            </a:r>
            <a:r>
              <a:rPr lang="ru-RU" dirty="0"/>
              <a:t> Вместе с детьми выяснить опасные ситуации: контакты с незнакомыми людьми, со сверстниками и старшими приятелями на улице, дома. Обсудить возможные варианты действий  в разных ситуациях. Показать возможность несовпадения внешности людей и их поступков.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Развлечение « Путешествие в страну </a:t>
            </a:r>
            <a:r>
              <a:rPr lang="ru-RU" dirty="0" err="1" smtClean="0"/>
              <a:t>Светофорию</a:t>
            </a:r>
            <a:r>
              <a:rPr lang="ru-RU" dirty="0"/>
              <a:t>»</a:t>
            </a:r>
          </a:p>
        </p:txBody>
      </p:sp>
      <p:pic>
        <p:nvPicPr>
          <p:cNvPr id="4" name="Содержимое 3" descr="P517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3" y="1714489"/>
            <a:ext cx="4286280" cy="4143404"/>
          </a:xfrm>
        </p:spPr>
      </p:pic>
      <p:sp>
        <p:nvSpPr>
          <p:cNvPr id="5" name="Прямоугольник 4"/>
          <p:cNvSpPr/>
          <p:nvPr/>
        </p:nvSpPr>
        <p:spPr>
          <a:xfrm>
            <a:off x="4929190" y="1443841"/>
            <a:ext cx="3571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Задачи:</a:t>
            </a:r>
            <a:endParaRPr lang="ru-RU" dirty="0"/>
          </a:p>
          <a:p>
            <a:r>
              <a:rPr lang="ru-RU" b="1" dirty="0"/>
              <a:t>- </a:t>
            </a:r>
            <a:r>
              <a:rPr lang="ru-RU" dirty="0"/>
              <a:t>закреплять знание детей о правилах дорожного движения;</a:t>
            </a:r>
          </a:p>
          <a:p>
            <a:r>
              <a:rPr lang="ru-RU" dirty="0"/>
              <a:t>- закрепить представление детей о назначении светофора, о его сигналах;</a:t>
            </a:r>
          </a:p>
          <a:p>
            <a:r>
              <a:rPr lang="ru-RU" dirty="0"/>
              <a:t>- развивать логическое мышление, память, внимание, ориентацию в окружающей обстановке;</a:t>
            </a:r>
          </a:p>
          <a:p>
            <a:r>
              <a:rPr lang="ru-RU" dirty="0"/>
              <a:t>- воспитывать навыки осознанного использования знаний правил дорожного движения в повседневной жизни;</a:t>
            </a:r>
          </a:p>
          <a:p>
            <a:r>
              <a:rPr lang="ru-RU" dirty="0"/>
              <a:t>- воспитывать у детей умение слушать воспитателя и согласовывать движения с правилами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«Пожароопасные предметы»</a:t>
            </a:r>
          </a:p>
        </p:txBody>
      </p:sp>
      <p:pic>
        <p:nvPicPr>
          <p:cNvPr id="4" name="Содержимое 3" descr="пож.без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1" y="1600200"/>
            <a:ext cx="3000396" cy="4525963"/>
          </a:xfrm>
        </p:spPr>
      </p:pic>
      <p:pic>
        <p:nvPicPr>
          <p:cNvPr id="5" name="Рисунок 4" descr="спич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1500174"/>
            <a:ext cx="4429156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Рисование « Пожарные тушат пожар»</a:t>
            </a:r>
          </a:p>
        </p:txBody>
      </p:sp>
      <p:pic>
        <p:nvPicPr>
          <p:cNvPr id="4" name="Содержимое 3" descr="пож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4357718" cy="4525963"/>
          </a:xfrm>
        </p:spPr>
      </p:pic>
      <p:sp>
        <p:nvSpPr>
          <p:cNvPr id="5" name="Прямоугольник 4"/>
          <p:cNvSpPr/>
          <p:nvPr/>
        </p:nvSpPr>
        <p:spPr>
          <a:xfrm>
            <a:off x="5429256" y="2857496"/>
            <a:ext cx="3357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Формировать у детей понятие «Пожарная безопасность», помочь им запомнить правила пожарной безопасности. Дать  детям представление о профессии пожарного. Вызвать желание быть осторожными с огнём.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«Безопасное </a:t>
            </a:r>
            <a:r>
              <a:rPr lang="ru-RU" dirty="0"/>
              <a:t>поведение на улице»</a:t>
            </a:r>
          </a:p>
        </p:txBody>
      </p:sp>
      <p:pic>
        <p:nvPicPr>
          <p:cNvPr id="4" name="Содержимое 3" descr="светофор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20" y="1785926"/>
            <a:ext cx="2357486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светоф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2000240"/>
            <a:ext cx="3429024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500298" y="1500175"/>
            <a:ext cx="29289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/>
              <a:t>Формировать у детей представления и ответственное отношение к тому, что «можно и нельзя» на улице и дороге.</a:t>
            </a:r>
          </a:p>
          <a:p>
            <a:r>
              <a:rPr lang="ru-RU" dirty="0"/>
              <a:t>Познакомить детей с возможными опасностями  при переходе улицы на зеленый сигнал светофора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Продолжать знакомить детей с правилами безопасного поведения на </a:t>
            </a:r>
            <a:r>
              <a:rPr lang="ru-RU" dirty="0" smtClean="0"/>
              <a:t>улице.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94</Words>
  <Application>Microsoft Office PowerPoint</Application>
  <PresentationFormat>Экран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МБДОУ «Детский сад №19  с.Старые Челны Нурлатского муниципального района РТ» </vt:lpstr>
      <vt:lpstr>Беседа с детьми : « Опасные ситуации с незнакомыми людьми на улице».</vt:lpstr>
      <vt:lpstr>Развлечение « Путешествие в страну Светофорию»</vt:lpstr>
      <vt:lpstr>«Пожароопасные предметы»</vt:lpstr>
      <vt:lpstr>Рисование « Пожарные тушат пожар»</vt:lpstr>
      <vt:lpstr>«Безопасное поведение на улице»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«Детский сад №19  с.Старые Челны Нурлатского муниципального района РТ»</dc:title>
  <dc:creator>Admin</dc:creator>
  <cp:lastModifiedBy>Admin</cp:lastModifiedBy>
  <cp:revision>7</cp:revision>
  <dcterms:created xsi:type="dcterms:W3CDTF">2014-09-23T15:08:56Z</dcterms:created>
  <dcterms:modified xsi:type="dcterms:W3CDTF">2014-09-23T17:32:33Z</dcterms:modified>
</cp:coreProperties>
</file>