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38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18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8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70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79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16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44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74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24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4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45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7DA7-4A02-49A4-9A3D-09C1A0512DC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269D-3EE4-417D-915B-AD3AE5092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06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tatic.freepik.com/darmowe-zdjecie/powierzchnia-planety-abstrakcyjny-wektor-opakowanie_279-1064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690" y="1"/>
            <a:ext cx="91706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43558" y="332656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ГИМНАСТИКА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ДЛЯ ГЛАЗ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«КОСМИЧЕСКИЙ ПОЛЁТ»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 descr="http://sl.glitter-graphics.net/pub/165/165622oe7lxagasq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058" y="1134482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120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pen.az/uploads/posts/2013-06/1372109769_ab07269f5d1d9f46019653b651bf2ca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778"/>
          <a:stretch/>
        </p:blipFill>
        <p:spPr bwMode="auto">
          <a:xfrm>
            <a:off x="0" y="-4614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g214.imageshack.us/img214/9004/alien06zk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4810" y="38522"/>
            <a:ext cx="2400275" cy="251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5068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C 0.19305 2.59259E-6 0.35069 0.1449 0.35069 0.32361 C 0.35069 0.50208 0.19305 0.64745 1.11111E-6 0.64745 C -0.19306 0.64745 -0.35017 0.50208 -0.35017 0.32361 C -0.35017 0.1449 -0.19306 2.59259E-6 1.11111E-6 2.59259E-6 Z " pathEditMode="relative" rAng="0" ptsTypes="fffff">
                                      <p:cBhvr>
                                        <p:cTn id="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.picsfab.com/static/contents/images/4/f/4/9b75b2fee286323dc43b0fc29d89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smiles24.ru/data/smiles/anime-nlo-9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474578"/>
            <a:ext cx="2378744" cy="2627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0865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3172 C -0.01112 0.03797 -0.07639 0.1213 -0.14306 0.06852 C -0.24428 -0.01088 -0.25921 -0.10926 -0.38316 -0.10185 C -0.46007 -0.0993 -0.57205 -0.03842 -0.62344 -0.07615 C -0.74115 -0.15879 -0.72448 -0.28588 -0.68698 -0.38611 C -0.63594 -0.53287 -0.43664 -0.55208 -0.24358 -0.44097 C -0.04896 -0.32546 0.05225 -0.06759 -0.00157 0.03172 Z " pathEditMode="relative" rAng="12379132" ptsTypes="fffffff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17" y="-2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attach/c/7/98/17/98017173_1362264545_1680h1050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smiles24.ru/data/smiles/anime-nlo-29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308" y="0"/>
            <a:ext cx="2426369" cy="2631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9524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C 0.06545 0.00578 0.11997 0.06203 0.14879 0.1456 L 0.21424 0.34004 C 0.22865 0.38217 0.25139 0.40277 0.27969 0.40277 C 0.31979 0.40277 0.354 0.34676 0.35729 0.26319 C 0.354 0.19421 0.31979 0.13148 0.27969 0.13148 C 0.25139 0.13148 0.22865 0.15879 0.21424 0.19421 L 0.14879 0.38865 C 0.11997 0.47222 0.06545 0.52662 -1.94444E-6 0.53541 C -0.06545 0.52662 -0.11996 0.47222 -0.14878 0.38865 L -0.21423 0.19421 C -0.22864 0.15879 -0.25139 0.13148 -0.27969 0.13148 C -0.31979 0.13148 -0.35399 0.19421 -0.35677 0.26319 C -0.35399 0.34676 -0.31979 0.40277 -0.27969 0.40277 C -0.25139 0.40277 -0.22864 0.38217 -0.21423 0.34004 L -0.14878 0.1456 C -0.11996 0.06203 -0.06545 0.00578 -1.94444E-6 3.33333E-6 Z " pathEditMode="relative" rAng="0" ptsTypes="fFffffFffFffffFff">
                                      <p:cBhvr>
                                        <p:cTn id="6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tat20.privet.ru/lr/0b31a157400a8eee2dba5f6658d9f30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80" b="579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Анимашки по теме НЛО, пришельцы, космос, инопланетяне | Smayls.r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90528"/>
            <a:ext cx="2796133" cy="265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8098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19583 -0.43125 C -0.23698 -0.52893 -0.29861 -0.58194 -0.3625 -0.58194 C -0.43559 -0.58194 -0.49409 -0.52893 -0.53507 -0.43125 L -0.73125 -4.81481E-6 L -3.88889E-6 -4.81481E-6 Z " pathEditMode="relative" rAng="0" ptsTypes="FffFFF">
                                      <p:cBhvr>
                                        <p:cTn id="6" dur="15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62" y="-2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6494876.ru/images/kosmos/space_0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374" b="8791"/>
          <a:stretch/>
        </p:blipFill>
        <p:spPr bwMode="auto">
          <a:xfrm>
            <a:off x="0" y="0"/>
            <a:ext cx="9181793" cy="684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bijaya.do.am/web_animations/Aliens_files/alien_005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4665860" cy="3028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782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0926 C -0.04219 -0.16597 0.01892 -0.31204 0.12188 -0.37592 C 0.22517 -0.43842 0.3474 -0.40833 0.45781 -0.30926 C 0.4441 -0.13125 0.38247 0.01343 0.28073 0.07755 C 0.17743 0.14074 0.05399 0.11042 -0.0559 0.00926 Z " pathEditMode="relative" rAng="-1495655" ptsTypes="fffff">
                                      <p:cBhvr>
                                        <p:cTn id="6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://indesign.su/wp-content/uploads/brushes5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7987"/>
            <a:ext cx="9756576" cy="686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://smiles24.ru/data/smiles/anime-nlo-34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968552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-571536" y="357166"/>
            <a:ext cx="9715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Monotype Corsiva" pitchFamily="66" charset="0"/>
              </a:rPr>
              <a:t>БЕРЕГИТЕ ЗРЕНИЕ!</a:t>
            </a:r>
            <a:endParaRPr lang="ru-RU" sz="7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http://img1.liveinternet.ru/images/attach/c/9/107/615/107615011_augen_020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1080" y="3425006"/>
            <a:ext cx="1395016" cy="967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9030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11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qwertyuio</cp:lastModifiedBy>
  <cp:revision>15</cp:revision>
  <dcterms:created xsi:type="dcterms:W3CDTF">2014-03-25T16:11:51Z</dcterms:created>
  <dcterms:modified xsi:type="dcterms:W3CDTF">2015-09-27T16:54:54Z</dcterms:modified>
</cp:coreProperties>
</file>