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81" r:id="rId3"/>
    <p:sldId id="282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7" autoAdjust="0"/>
    <p:restoredTop sz="94660"/>
  </p:normalViewPr>
  <p:slideViewPr>
    <p:cSldViewPr>
      <p:cViewPr varScale="1">
        <p:scale>
          <a:sx n="51" d="100"/>
          <a:sy n="51" d="100"/>
        </p:scale>
        <p:origin x="123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A81963-82D5-4DB2-A0DF-DF0411B38183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295A532-7F4C-4E2B-9DFB-ACC982A30CD6}">
      <dgm:prSet phldrT="[Текст]" custT="1"/>
      <dgm:spPr/>
      <dgm:t>
        <a:bodyPr/>
        <a:lstStyle/>
        <a:p>
          <a:r>
            <a:rPr lang="ru-RU" sz="2400" dirty="0" smtClean="0"/>
            <a:t>Дать детям представление о домашних животных</a:t>
          </a:r>
          <a:endParaRPr lang="ru-RU" sz="2400" dirty="0"/>
        </a:p>
      </dgm:t>
    </dgm:pt>
    <dgm:pt modelId="{6A4C2C14-9318-4248-8852-44AF2712AAD1}" type="parTrans" cxnId="{698B39B2-453D-4D8A-9A57-3359FEAC3234}">
      <dgm:prSet/>
      <dgm:spPr/>
      <dgm:t>
        <a:bodyPr/>
        <a:lstStyle/>
        <a:p>
          <a:endParaRPr lang="ru-RU"/>
        </a:p>
      </dgm:t>
    </dgm:pt>
    <dgm:pt modelId="{46BADCD6-87A8-4F74-85B5-B4DF9457F22B}" type="sibTrans" cxnId="{698B39B2-453D-4D8A-9A57-3359FEAC3234}">
      <dgm:prSet/>
      <dgm:spPr/>
      <dgm:t>
        <a:bodyPr/>
        <a:lstStyle/>
        <a:p>
          <a:endParaRPr lang="ru-RU"/>
        </a:p>
      </dgm:t>
    </dgm:pt>
    <dgm:pt modelId="{EB9532E7-8910-43CD-BDB1-19A67E86E7FE}">
      <dgm:prSet phldrT="[Текст]"/>
      <dgm:spPr/>
      <dgm:t>
        <a:bodyPr/>
        <a:lstStyle/>
        <a:p>
          <a:r>
            <a:rPr lang="ru-RU" dirty="0" smtClean="0"/>
            <a:t>Задачи проекта</a:t>
          </a:r>
          <a:endParaRPr lang="ru-RU" dirty="0"/>
        </a:p>
      </dgm:t>
    </dgm:pt>
    <dgm:pt modelId="{3F08217B-20D4-48A8-9CE5-5F98BA4BA279}" type="parTrans" cxnId="{91EAF366-905F-420F-9076-108FDC438B3F}">
      <dgm:prSet/>
      <dgm:spPr/>
      <dgm:t>
        <a:bodyPr/>
        <a:lstStyle/>
        <a:p>
          <a:endParaRPr lang="ru-RU"/>
        </a:p>
      </dgm:t>
    </dgm:pt>
    <dgm:pt modelId="{E44F39B6-9A38-428D-AEDC-78A70783BCE9}" type="sibTrans" cxnId="{91EAF366-905F-420F-9076-108FDC438B3F}">
      <dgm:prSet/>
      <dgm:spPr/>
      <dgm:t>
        <a:bodyPr/>
        <a:lstStyle/>
        <a:p>
          <a:endParaRPr lang="ru-RU"/>
        </a:p>
      </dgm:t>
    </dgm:pt>
    <dgm:pt modelId="{58E6F8AD-F712-469E-AEDA-78CB5E9142C5}">
      <dgm:prSet phldrT="[Текст]" custT="1"/>
      <dgm:spPr/>
      <dgm:t>
        <a:bodyPr/>
        <a:lstStyle/>
        <a:p>
          <a:r>
            <a:rPr lang="ru-RU" sz="2400" dirty="0" smtClean="0"/>
            <a:t>Познакомить детей с домашними животными</a:t>
          </a:r>
          <a:endParaRPr lang="ru-RU" sz="2400" dirty="0"/>
        </a:p>
      </dgm:t>
    </dgm:pt>
    <dgm:pt modelId="{59BCEF26-3E0D-4127-8BBD-85F88358E77E}" type="parTrans" cxnId="{E9EC6198-31DF-4501-894F-72B3881F6327}">
      <dgm:prSet/>
      <dgm:spPr/>
      <dgm:t>
        <a:bodyPr/>
        <a:lstStyle/>
        <a:p>
          <a:endParaRPr lang="ru-RU"/>
        </a:p>
      </dgm:t>
    </dgm:pt>
    <dgm:pt modelId="{6349CF83-8697-40E8-98E1-7999FCCE23CB}" type="sibTrans" cxnId="{E9EC6198-31DF-4501-894F-72B3881F6327}">
      <dgm:prSet/>
      <dgm:spPr/>
      <dgm:t>
        <a:bodyPr/>
        <a:lstStyle/>
        <a:p>
          <a:endParaRPr lang="ru-RU"/>
        </a:p>
      </dgm:t>
    </dgm:pt>
    <dgm:pt modelId="{4AA3C7AE-5916-4F03-912D-6D007AB43880}">
      <dgm:prSet phldrT="[Текст]"/>
      <dgm:spPr/>
      <dgm:t>
        <a:bodyPr/>
        <a:lstStyle/>
        <a:p>
          <a:r>
            <a:rPr lang="ru-RU" dirty="0" smtClean="0"/>
            <a:t>Цель проекта</a:t>
          </a:r>
          <a:endParaRPr lang="ru-RU" dirty="0"/>
        </a:p>
      </dgm:t>
    </dgm:pt>
    <dgm:pt modelId="{7562848E-7607-4BDE-B522-2C0722F3BA08}" type="sibTrans" cxnId="{F1A26BA9-29D8-48E4-BDD6-61390791B67C}">
      <dgm:prSet/>
      <dgm:spPr/>
      <dgm:t>
        <a:bodyPr/>
        <a:lstStyle/>
        <a:p>
          <a:endParaRPr lang="ru-RU"/>
        </a:p>
      </dgm:t>
    </dgm:pt>
    <dgm:pt modelId="{97996F08-3792-41D0-B148-B124FD1E0682}" type="parTrans" cxnId="{F1A26BA9-29D8-48E4-BDD6-61390791B67C}">
      <dgm:prSet/>
      <dgm:spPr/>
      <dgm:t>
        <a:bodyPr/>
        <a:lstStyle/>
        <a:p>
          <a:endParaRPr lang="ru-RU"/>
        </a:p>
      </dgm:t>
    </dgm:pt>
    <dgm:pt modelId="{456D8685-9F0E-4B2A-AE23-1EDC5567E349}">
      <dgm:prSet phldrT="[Текст]" custT="1"/>
      <dgm:spPr/>
      <dgm:t>
        <a:bodyPr/>
        <a:lstStyle/>
        <a:p>
          <a:r>
            <a:rPr lang="ru-RU" sz="2400" dirty="0" smtClean="0"/>
            <a:t>Закрепить характерные особенности домашних животных</a:t>
          </a:r>
          <a:endParaRPr lang="ru-RU" sz="2400" dirty="0"/>
        </a:p>
      </dgm:t>
    </dgm:pt>
    <dgm:pt modelId="{7185194B-82C0-4D5E-9803-AE9C783F81BA}" type="parTrans" cxnId="{9E1DE245-CF85-4BDF-8718-FB2E8A171D87}">
      <dgm:prSet/>
      <dgm:spPr/>
      <dgm:t>
        <a:bodyPr/>
        <a:lstStyle/>
        <a:p>
          <a:endParaRPr lang="ru-RU"/>
        </a:p>
      </dgm:t>
    </dgm:pt>
    <dgm:pt modelId="{CC995BA4-2146-42D4-ACA2-F9F823D381D5}" type="sibTrans" cxnId="{9E1DE245-CF85-4BDF-8718-FB2E8A171D87}">
      <dgm:prSet/>
      <dgm:spPr/>
      <dgm:t>
        <a:bodyPr/>
        <a:lstStyle/>
        <a:p>
          <a:endParaRPr lang="ru-RU"/>
        </a:p>
      </dgm:t>
    </dgm:pt>
    <dgm:pt modelId="{1405959B-416B-4323-B76A-75257CC4BC19}">
      <dgm:prSet phldrT="[Текст]" custT="1"/>
      <dgm:spPr/>
      <dgm:t>
        <a:bodyPr/>
        <a:lstStyle/>
        <a:p>
          <a:r>
            <a:rPr lang="ru-RU" sz="2400" dirty="0" smtClean="0"/>
            <a:t>Воспитывать заботливое отношение к животным, радость от общения с ними</a:t>
          </a:r>
          <a:endParaRPr lang="ru-RU" sz="2400" dirty="0"/>
        </a:p>
      </dgm:t>
    </dgm:pt>
    <dgm:pt modelId="{57AB5923-4919-449D-9104-D323C1F792CE}" type="parTrans" cxnId="{865C4238-CA34-486E-946A-5B9D4626AE2E}">
      <dgm:prSet/>
      <dgm:spPr/>
      <dgm:t>
        <a:bodyPr/>
        <a:lstStyle/>
        <a:p>
          <a:endParaRPr lang="ru-RU"/>
        </a:p>
      </dgm:t>
    </dgm:pt>
    <dgm:pt modelId="{5C9E7E4F-2DBB-4F37-9FEB-5B02BB0F91C5}" type="sibTrans" cxnId="{865C4238-CA34-486E-946A-5B9D4626AE2E}">
      <dgm:prSet/>
      <dgm:spPr/>
      <dgm:t>
        <a:bodyPr/>
        <a:lstStyle/>
        <a:p>
          <a:endParaRPr lang="ru-RU"/>
        </a:p>
      </dgm:t>
    </dgm:pt>
    <dgm:pt modelId="{AAE645DD-367A-48B4-98AA-66045EFB65E7}" type="pres">
      <dgm:prSet presAssocID="{F5A81963-82D5-4DB2-A0DF-DF0411B3818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21493F-E69D-481E-AE8A-C2D47D676D74}" type="pres">
      <dgm:prSet presAssocID="{4AA3C7AE-5916-4F03-912D-6D007AB43880}" presName="parentLin" presStyleCnt="0"/>
      <dgm:spPr/>
    </dgm:pt>
    <dgm:pt modelId="{A70D2EDD-4A5A-4BFB-A86F-BD788FC996F8}" type="pres">
      <dgm:prSet presAssocID="{4AA3C7AE-5916-4F03-912D-6D007AB43880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925586DF-302E-4CD7-B329-61B1C379AD18}" type="pres">
      <dgm:prSet presAssocID="{4AA3C7AE-5916-4F03-912D-6D007AB4388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AF1723-87F9-4BDA-ACC1-1A38BF44104A}" type="pres">
      <dgm:prSet presAssocID="{4AA3C7AE-5916-4F03-912D-6D007AB43880}" presName="negativeSpace" presStyleCnt="0"/>
      <dgm:spPr/>
    </dgm:pt>
    <dgm:pt modelId="{4707DF1E-C3F1-4EE1-9014-3A6854789564}" type="pres">
      <dgm:prSet presAssocID="{4AA3C7AE-5916-4F03-912D-6D007AB43880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54147-CB33-49B9-ABEF-07A67BD40BF9}" type="pres">
      <dgm:prSet presAssocID="{7562848E-7607-4BDE-B522-2C0722F3BA08}" presName="spaceBetweenRectangles" presStyleCnt="0"/>
      <dgm:spPr/>
    </dgm:pt>
    <dgm:pt modelId="{A56F641E-05D0-4836-9CC1-67A96AD9C23B}" type="pres">
      <dgm:prSet presAssocID="{EB9532E7-8910-43CD-BDB1-19A67E86E7FE}" presName="parentLin" presStyleCnt="0"/>
      <dgm:spPr/>
    </dgm:pt>
    <dgm:pt modelId="{6D463743-2211-447D-B9CE-0CB54E440D6E}" type="pres">
      <dgm:prSet presAssocID="{EB9532E7-8910-43CD-BDB1-19A67E86E7FE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D5E8EB17-FC62-4822-BCDD-A520222B1E11}" type="pres">
      <dgm:prSet presAssocID="{EB9532E7-8910-43CD-BDB1-19A67E86E7F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5F33C9-645E-400D-A0D9-C170A0D11EC9}" type="pres">
      <dgm:prSet presAssocID="{EB9532E7-8910-43CD-BDB1-19A67E86E7FE}" presName="negativeSpace" presStyleCnt="0"/>
      <dgm:spPr/>
    </dgm:pt>
    <dgm:pt modelId="{42C85432-51C1-4DE8-B146-92D1FB84D0B1}" type="pres">
      <dgm:prSet presAssocID="{EB9532E7-8910-43CD-BDB1-19A67E86E7FE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8B0433-7DBE-4C89-8835-CD1EBB84E4FC}" type="presOf" srcId="{456D8685-9F0E-4B2A-AE23-1EDC5567E349}" destId="{42C85432-51C1-4DE8-B146-92D1FB84D0B1}" srcOrd="0" destOrd="1" presId="urn:microsoft.com/office/officeart/2005/8/layout/list1"/>
    <dgm:cxn modelId="{EF9807CF-D1EE-4E45-BEDA-9269C1C915DE}" type="presOf" srcId="{1405959B-416B-4323-B76A-75257CC4BC19}" destId="{42C85432-51C1-4DE8-B146-92D1FB84D0B1}" srcOrd="0" destOrd="2" presId="urn:microsoft.com/office/officeart/2005/8/layout/list1"/>
    <dgm:cxn modelId="{F1A26BA9-29D8-48E4-BDD6-61390791B67C}" srcId="{F5A81963-82D5-4DB2-A0DF-DF0411B38183}" destId="{4AA3C7AE-5916-4F03-912D-6D007AB43880}" srcOrd="0" destOrd="0" parTransId="{97996F08-3792-41D0-B148-B124FD1E0682}" sibTransId="{7562848E-7607-4BDE-B522-2C0722F3BA08}"/>
    <dgm:cxn modelId="{351651D4-88E6-4715-BB30-2EE80A23CB4C}" type="presOf" srcId="{58E6F8AD-F712-469E-AEDA-78CB5E9142C5}" destId="{42C85432-51C1-4DE8-B146-92D1FB84D0B1}" srcOrd="0" destOrd="0" presId="urn:microsoft.com/office/officeart/2005/8/layout/list1"/>
    <dgm:cxn modelId="{9E1DE245-CF85-4BDF-8718-FB2E8A171D87}" srcId="{EB9532E7-8910-43CD-BDB1-19A67E86E7FE}" destId="{456D8685-9F0E-4B2A-AE23-1EDC5567E349}" srcOrd="1" destOrd="0" parTransId="{7185194B-82C0-4D5E-9803-AE9C783F81BA}" sibTransId="{CC995BA4-2146-42D4-ACA2-F9F823D381D5}"/>
    <dgm:cxn modelId="{62B3E0BF-7349-4873-A548-90A1EED21769}" type="presOf" srcId="{4AA3C7AE-5916-4F03-912D-6D007AB43880}" destId="{925586DF-302E-4CD7-B329-61B1C379AD18}" srcOrd="1" destOrd="0" presId="urn:microsoft.com/office/officeart/2005/8/layout/list1"/>
    <dgm:cxn modelId="{4702CCD5-8DCF-497C-836C-6379667922F7}" type="presOf" srcId="{4AA3C7AE-5916-4F03-912D-6D007AB43880}" destId="{A70D2EDD-4A5A-4BFB-A86F-BD788FC996F8}" srcOrd="0" destOrd="0" presId="urn:microsoft.com/office/officeart/2005/8/layout/list1"/>
    <dgm:cxn modelId="{1805B226-52A5-479C-A5AE-7D7091C04F1F}" type="presOf" srcId="{EB9532E7-8910-43CD-BDB1-19A67E86E7FE}" destId="{6D463743-2211-447D-B9CE-0CB54E440D6E}" srcOrd="0" destOrd="0" presId="urn:microsoft.com/office/officeart/2005/8/layout/list1"/>
    <dgm:cxn modelId="{E9EC6198-31DF-4501-894F-72B3881F6327}" srcId="{EB9532E7-8910-43CD-BDB1-19A67E86E7FE}" destId="{58E6F8AD-F712-469E-AEDA-78CB5E9142C5}" srcOrd="0" destOrd="0" parTransId="{59BCEF26-3E0D-4127-8BBD-85F88358E77E}" sibTransId="{6349CF83-8697-40E8-98E1-7999FCCE23CB}"/>
    <dgm:cxn modelId="{0B8751A8-3E74-4802-8DF0-92B7F2DDE316}" type="presOf" srcId="{1295A532-7F4C-4E2B-9DFB-ACC982A30CD6}" destId="{4707DF1E-C3F1-4EE1-9014-3A6854789564}" srcOrd="0" destOrd="0" presId="urn:microsoft.com/office/officeart/2005/8/layout/list1"/>
    <dgm:cxn modelId="{3E03636E-B609-46FC-A9F8-52F9F5C29CFA}" type="presOf" srcId="{EB9532E7-8910-43CD-BDB1-19A67E86E7FE}" destId="{D5E8EB17-FC62-4822-BCDD-A520222B1E11}" srcOrd="1" destOrd="0" presId="urn:microsoft.com/office/officeart/2005/8/layout/list1"/>
    <dgm:cxn modelId="{4C9CEAB7-BAC4-4482-994E-6992D6EA3080}" type="presOf" srcId="{F5A81963-82D5-4DB2-A0DF-DF0411B38183}" destId="{AAE645DD-367A-48B4-98AA-66045EFB65E7}" srcOrd="0" destOrd="0" presId="urn:microsoft.com/office/officeart/2005/8/layout/list1"/>
    <dgm:cxn modelId="{865C4238-CA34-486E-946A-5B9D4626AE2E}" srcId="{EB9532E7-8910-43CD-BDB1-19A67E86E7FE}" destId="{1405959B-416B-4323-B76A-75257CC4BC19}" srcOrd="2" destOrd="0" parTransId="{57AB5923-4919-449D-9104-D323C1F792CE}" sibTransId="{5C9E7E4F-2DBB-4F37-9FEB-5B02BB0F91C5}"/>
    <dgm:cxn modelId="{91EAF366-905F-420F-9076-108FDC438B3F}" srcId="{F5A81963-82D5-4DB2-A0DF-DF0411B38183}" destId="{EB9532E7-8910-43CD-BDB1-19A67E86E7FE}" srcOrd="1" destOrd="0" parTransId="{3F08217B-20D4-48A8-9CE5-5F98BA4BA279}" sibTransId="{E44F39B6-9A38-428D-AEDC-78A70783BCE9}"/>
    <dgm:cxn modelId="{698B39B2-453D-4D8A-9A57-3359FEAC3234}" srcId="{4AA3C7AE-5916-4F03-912D-6D007AB43880}" destId="{1295A532-7F4C-4E2B-9DFB-ACC982A30CD6}" srcOrd="0" destOrd="0" parTransId="{6A4C2C14-9318-4248-8852-44AF2712AAD1}" sibTransId="{46BADCD6-87A8-4F74-85B5-B4DF9457F22B}"/>
    <dgm:cxn modelId="{559C8779-E858-4B64-90DC-E6E3C8866417}" type="presParOf" srcId="{AAE645DD-367A-48B4-98AA-66045EFB65E7}" destId="{E821493F-E69D-481E-AE8A-C2D47D676D74}" srcOrd="0" destOrd="0" presId="urn:microsoft.com/office/officeart/2005/8/layout/list1"/>
    <dgm:cxn modelId="{8EA1218B-50AC-4617-ACE3-E99654394523}" type="presParOf" srcId="{E821493F-E69D-481E-AE8A-C2D47D676D74}" destId="{A70D2EDD-4A5A-4BFB-A86F-BD788FC996F8}" srcOrd="0" destOrd="0" presId="urn:microsoft.com/office/officeart/2005/8/layout/list1"/>
    <dgm:cxn modelId="{C29A466F-C8F7-4958-811C-25214EB4113E}" type="presParOf" srcId="{E821493F-E69D-481E-AE8A-C2D47D676D74}" destId="{925586DF-302E-4CD7-B329-61B1C379AD18}" srcOrd="1" destOrd="0" presId="urn:microsoft.com/office/officeart/2005/8/layout/list1"/>
    <dgm:cxn modelId="{C994E428-BE06-44BC-BD74-113BD42BA856}" type="presParOf" srcId="{AAE645DD-367A-48B4-98AA-66045EFB65E7}" destId="{A8AF1723-87F9-4BDA-ACC1-1A38BF44104A}" srcOrd="1" destOrd="0" presId="urn:microsoft.com/office/officeart/2005/8/layout/list1"/>
    <dgm:cxn modelId="{683A2EC4-0DB4-4961-A607-92CBD55C17A8}" type="presParOf" srcId="{AAE645DD-367A-48B4-98AA-66045EFB65E7}" destId="{4707DF1E-C3F1-4EE1-9014-3A6854789564}" srcOrd="2" destOrd="0" presId="urn:microsoft.com/office/officeart/2005/8/layout/list1"/>
    <dgm:cxn modelId="{CD166270-1C10-43EB-88B8-CEE82EBB0D84}" type="presParOf" srcId="{AAE645DD-367A-48B4-98AA-66045EFB65E7}" destId="{F4D54147-CB33-49B9-ABEF-07A67BD40BF9}" srcOrd="3" destOrd="0" presId="urn:microsoft.com/office/officeart/2005/8/layout/list1"/>
    <dgm:cxn modelId="{C982831B-5C8C-45EA-A08B-2EBEFE91FBC2}" type="presParOf" srcId="{AAE645DD-367A-48B4-98AA-66045EFB65E7}" destId="{A56F641E-05D0-4836-9CC1-67A96AD9C23B}" srcOrd="4" destOrd="0" presId="urn:microsoft.com/office/officeart/2005/8/layout/list1"/>
    <dgm:cxn modelId="{F5C18502-071B-42FD-B236-C25DD51CC89C}" type="presParOf" srcId="{A56F641E-05D0-4836-9CC1-67A96AD9C23B}" destId="{6D463743-2211-447D-B9CE-0CB54E440D6E}" srcOrd="0" destOrd="0" presId="urn:microsoft.com/office/officeart/2005/8/layout/list1"/>
    <dgm:cxn modelId="{1640E6F5-A414-481B-A19D-E8811F82289E}" type="presParOf" srcId="{A56F641E-05D0-4836-9CC1-67A96AD9C23B}" destId="{D5E8EB17-FC62-4822-BCDD-A520222B1E11}" srcOrd="1" destOrd="0" presId="urn:microsoft.com/office/officeart/2005/8/layout/list1"/>
    <dgm:cxn modelId="{DC0B8D54-1078-46EB-9308-E2ACF7CE07AC}" type="presParOf" srcId="{AAE645DD-367A-48B4-98AA-66045EFB65E7}" destId="{705F33C9-645E-400D-A0D9-C170A0D11EC9}" srcOrd="5" destOrd="0" presId="urn:microsoft.com/office/officeart/2005/8/layout/list1"/>
    <dgm:cxn modelId="{55D4A9DD-C134-434B-BBF0-05E45FB7DFDF}" type="presParOf" srcId="{AAE645DD-367A-48B4-98AA-66045EFB65E7}" destId="{42C85432-51C1-4DE8-B146-92D1FB84D0B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261BB6-ADFB-4011-B9EF-0C2EE8414F30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2C9CEFC8-5DAB-414A-8544-5A191152145B}">
      <dgm:prSet phldrT="[Текст]"/>
      <dgm:spPr/>
      <dgm:t>
        <a:bodyPr/>
        <a:lstStyle/>
        <a:p>
          <a:pPr algn="ctr"/>
          <a:r>
            <a:rPr lang="ru-RU" b="1" dirty="0" smtClean="0"/>
            <a:t>ПОЗНАНИЕ</a:t>
          </a:r>
          <a:endParaRPr lang="ru-RU" dirty="0"/>
        </a:p>
      </dgm:t>
    </dgm:pt>
    <dgm:pt modelId="{0FE48210-9E32-40AF-AB89-1257BCB62830}" type="parTrans" cxnId="{C7C90D6E-DA0D-4C14-B8C3-83600482C83F}">
      <dgm:prSet/>
      <dgm:spPr/>
      <dgm:t>
        <a:bodyPr/>
        <a:lstStyle/>
        <a:p>
          <a:endParaRPr lang="ru-RU"/>
        </a:p>
      </dgm:t>
    </dgm:pt>
    <dgm:pt modelId="{5DF3CE2A-72D3-4F73-9FC5-16416DBBFBBB}" type="sibTrans" cxnId="{C7C90D6E-DA0D-4C14-B8C3-83600482C83F}">
      <dgm:prSet/>
      <dgm:spPr/>
      <dgm:t>
        <a:bodyPr/>
        <a:lstStyle/>
        <a:p>
          <a:endParaRPr lang="ru-RU"/>
        </a:p>
      </dgm:t>
    </dgm:pt>
    <dgm:pt modelId="{76183BC8-38FA-4049-BB50-96850450B1CE}">
      <dgm:prSet phldrT="[Текст]"/>
      <dgm:spPr/>
      <dgm:t>
        <a:bodyPr/>
        <a:lstStyle/>
        <a:p>
          <a:r>
            <a:rPr lang="ru-RU" dirty="0" smtClean="0"/>
            <a:t>учить узнавать в натуре, на картинках, в игрушках домашних животных и называть их; узнавать на картинках некоторых птиц и  называть их</a:t>
          </a:r>
          <a:endParaRPr lang="ru-RU" dirty="0"/>
        </a:p>
      </dgm:t>
    </dgm:pt>
    <dgm:pt modelId="{51C3F022-5060-4CEA-B4E9-2E9C5B68E671}" type="parTrans" cxnId="{0C99AD54-70E7-4D10-B0B9-2FF730DE2E42}">
      <dgm:prSet/>
      <dgm:spPr/>
      <dgm:t>
        <a:bodyPr/>
        <a:lstStyle/>
        <a:p>
          <a:endParaRPr lang="ru-RU"/>
        </a:p>
      </dgm:t>
    </dgm:pt>
    <dgm:pt modelId="{9CC088B8-B5FF-4F9F-955D-7656C65CA825}" type="sibTrans" cxnId="{0C99AD54-70E7-4D10-B0B9-2FF730DE2E42}">
      <dgm:prSet/>
      <dgm:spPr/>
      <dgm:t>
        <a:bodyPr/>
        <a:lstStyle/>
        <a:p>
          <a:endParaRPr lang="ru-RU"/>
        </a:p>
      </dgm:t>
    </dgm:pt>
    <dgm:pt modelId="{EC5AAA8C-84EB-4876-8E06-7AD4D88F9C39}">
      <dgm:prSet phldrT="[Текст]"/>
      <dgm:spPr/>
      <dgm:t>
        <a:bodyPr/>
        <a:lstStyle/>
        <a:p>
          <a:pPr algn="ctr"/>
          <a:r>
            <a:rPr lang="ru-RU" b="1" dirty="0" smtClean="0"/>
            <a:t>КОММУНИКАЦИЯ</a:t>
          </a:r>
          <a:endParaRPr lang="ru-RU" dirty="0"/>
        </a:p>
      </dgm:t>
    </dgm:pt>
    <dgm:pt modelId="{91E2AA1F-A828-48E4-AC1E-BBE562C835B2}" type="parTrans" cxnId="{91B18C64-54C9-41ED-8EB9-6122DEDCE46B}">
      <dgm:prSet/>
      <dgm:spPr/>
      <dgm:t>
        <a:bodyPr/>
        <a:lstStyle/>
        <a:p>
          <a:endParaRPr lang="ru-RU"/>
        </a:p>
      </dgm:t>
    </dgm:pt>
    <dgm:pt modelId="{833C7559-A2D4-40AE-BA13-68A8E69E4E33}" type="sibTrans" cxnId="{91B18C64-54C9-41ED-8EB9-6122DEDCE46B}">
      <dgm:prSet/>
      <dgm:spPr/>
      <dgm:t>
        <a:bodyPr/>
        <a:lstStyle/>
        <a:p>
          <a:endParaRPr lang="ru-RU"/>
        </a:p>
      </dgm:t>
    </dgm:pt>
    <dgm:pt modelId="{16385BD0-E9BD-433C-AEE8-089E9EA0A121}">
      <dgm:prSet phldrT="[Текст]"/>
      <dgm:spPr/>
      <dgm:t>
        <a:bodyPr/>
        <a:lstStyle/>
        <a:p>
          <a:r>
            <a:rPr lang="ru-RU" b="0" dirty="0" smtClean="0"/>
            <a:t>обогатить словарный запас детей по данной теме</a:t>
          </a:r>
          <a:endParaRPr lang="ru-RU" b="0" dirty="0"/>
        </a:p>
      </dgm:t>
    </dgm:pt>
    <dgm:pt modelId="{3BF2C6B1-801A-4EF5-BAF1-6B69F6037247}" type="parTrans" cxnId="{D3FF3F5B-38B3-4298-AECD-A9CFA471B4B4}">
      <dgm:prSet/>
      <dgm:spPr/>
      <dgm:t>
        <a:bodyPr/>
        <a:lstStyle/>
        <a:p>
          <a:endParaRPr lang="ru-RU"/>
        </a:p>
      </dgm:t>
    </dgm:pt>
    <dgm:pt modelId="{48D3E9B1-700E-4C4D-95ED-AD40FC3B3F4E}" type="sibTrans" cxnId="{D3FF3F5B-38B3-4298-AECD-A9CFA471B4B4}">
      <dgm:prSet/>
      <dgm:spPr/>
      <dgm:t>
        <a:bodyPr/>
        <a:lstStyle/>
        <a:p>
          <a:endParaRPr lang="ru-RU"/>
        </a:p>
      </dgm:t>
    </dgm:pt>
    <dgm:pt modelId="{2F986920-7099-4419-9A61-31D8788107B6}">
      <dgm:prSet/>
      <dgm:spPr/>
      <dgm:t>
        <a:bodyPr/>
        <a:lstStyle/>
        <a:p>
          <a:pPr algn="ctr"/>
          <a:r>
            <a:rPr lang="ru-RU" dirty="0" smtClean="0"/>
            <a:t>СОЦИАЛИЗАЦИЯ</a:t>
          </a:r>
          <a:endParaRPr lang="ru-RU" dirty="0"/>
        </a:p>
      </dgm:t>
    </dgm:pt>
    <dgm:pt modelId="{4D9525CC-180E-4B75-80D9-B2B9114A6528}" type="parTrans" cxnId="{6E5B93BA-F585-476D-ADE5-0185E07B7309}">
      <dgm:prSet/>
      <dgm:spPr/>
      <dgm:t>
        <a:bodyPr/>
        <a:lstStyle/>
        <a:p>
          <a:endParaRPr lang="ru-RU"/>
        </a:p>
      </dgm:t>
    </dgm:pt>
    <dgm:pt modelId="{967E60AF-10C1-40E4-A9CB-2BE887D18474}" type="sibTrans" cxnId="{6E5B93BA-F585-476D-ADE5-0185E07B7309}">
      <dgm:prSet/>
      <dgm:spPr/>
      <dgm:t>
        <a:bodyPr/>
        <a:lstStyle/>
        <a:p>
          <a:endParaRPr lang="ru-RU"/>
        </a:p>
      </dgm:t>
    </dgm:pt>
    <dgm:pt modelId="{1602282B-66B4-4E0E-80B7-6B94CC487E41}">
      <dgm:prSet/>
      <dgm:spPr/>
      <dgm:t>
        <a:bodyPr/>
        <a:lstStyle/>
        <a:p>
          <a:pPr algn="ctr"/>
          <a:r>
            <a:rPr lang="ru-RU" b="1" dirty="0" smtClean="0"/>
            <a:t>ХУДОЖЕСТВЕННОЕ ТВОРЧЕСТВО</a:t>
          </a:r>
          <a:endParaRPr lang="ru-RU" dirty="0"/>
        </a:p>
      </dgm:t>
    </dgm:pt>
    <dgm:pt modelId="{0528DCE4-35C2-4E73-89AF-06BCE14BD5CD}" type="parTrans" cxnId="{64CEF90D-11EB-4010-9756-D252CFB1B3E3}">
      <dgm:prSet/>
      <dgm:spPr/>
      <dgm:t>
        <a:bodyPr/>
        <a:lstStyle/>
        <a:p>
          <a:endParaRPr lang="ru-RU"/>
        </a:p>
      </dgm:t>
    </dgm:pt>
    <dgm:pt modelId="{D8227DA7-C17F-4F59-94A9-0264BCDEB3E0}" type="sibTrans" cxnId="{64CEF90D-11EB-4010-9756-D252CFB1B3E3}">
      <dgm:prSet/>
      <dgm:spPr/>
      <dgm:t>
        <a:bodyPr/>
        <a:lstStyle/>
        <a:p>
          <a:endParaRPr lang="ru-RU"/>
        </a:p>
      </dgm:t>
    </dgm:pt>
    <dgm:pt modelId="{942889D8-C6F2-4F37-9F68-1853CE418F8B}">
      <dgm:prSet phldrT="[Текст]"/>
      <dgm:spPr/>
      <dgm:t>
        <a:bodyPr/>
        <a:lstStyle/>
        <a:p>
          <a:r>
            <a:rPr lang="ru-RU" dirty="0" smtClean="0"/>
            <a:t>воспитывать бережное отношение к животным</a:t>
          </a:r>
          <a:endParaRPr lang="ru-RU" dirty="0"/>
        </a:p>
      </dgm:t>
    </dgm:pt>
    <dgm:pt modelId="{8EA0D436-6B38-44E5-AC34-E9B6843D485E}" type="parTrans" cxnId="{27132B12-3249-49B1-8BB0-3AA083D61539}">
      <dgm:prSet/>
      <dgm:spPr/>
      <dgm:t>
        <a:bodyPr/>
        <a:lstStyle/>
        <a:p>
          <a:endParaRPr lang="ru-RU"/>
        </a:p>
      </dgm:t>
    </dgm:pt>
    <dgm:pt modelId="{802ECBD2-AE06-4FA9-AD2A-BBC0BDAE1432}" type="sibTrans" cxnId="{27132B12-3249-49B1-8BB0-3AA083D61539}">
      <dgm:prSet/>
      <dgm:spPr/>
      <dgm:t>
        <a:bodyPr/>
        <a:lstStyle/>
        <a:p>
          <a:endParaRPr lang="ru-RU"/>
        </a:p>
      </dgm:t>
    </dgm:pt>
    <dgm:pt modelId="{FE788A9E-9799-4EE5-A631-315059135B5D}">
      <dgm:prSet phldrT="[Текст]"/>
      <dgm:spPr/>
      <dgm:t>
        <a:bodyPr/>
        <a:lstStyle/>
        <a:p>
          <a:r>
            <a:rPr lang="ru-RU" b="0" dirty="0" smtClean="0"/>
            <a:t>развивать свободное общение со взрослыми и детьми.</a:t>
          </a:r>
          <a:endParaRPr lang="ru-RU" b="0" dirty="0"/>
        </a:p>
      </dgm:t>
    </dgm:pt>
    <dgm:pt modelId="{BB62DF9D-23B4-44C9-8E17-4EE022651295}" type="parTrans" cxnId="{1D23A8DC-02AA-438C-8EB5-FF54E9ED9A7B}">
      <dgm:prSet/>
      <dgm:spPr/>
      <dgm:t>
        <a:bodyPr/>
        <a:lstStyle/>
        <a:p>
          <a:endParaRPr lang="ru-RU"/>
        </a:p>
      </dgm:t>
    </dgm:pt>
    <dgm:pt modelId="{9EBD9316-A6EA-41D4-AF75-48EA6FB8F24A}" type="sibTrans" cxnId="{1D23A8DC-02AA-438C-8EB5-FF54E9ED9A7B}">
      <dgm:prSet/>
      <dgm:spPr/>
      <dgm:t>
        <a:bodyPr/>
        <a:lstStyle/>
        <a:p>
          <a:endParaRPr lang="ru-RU"/>
        </a:p>
      </dgm:t>
    </dgm:pt>
    <dgm:pt modelId="{4688BCD3-ECCC-4EF9-AE8B-96958CE02EE4}">
      <dgm:prSet/>
      <dgm:spPr/>
      <dgm:t>
        <a:bodyPr/>
        <a:lstStyle/>
        <a:p>
          <a:r>
            <a:rPr lang="ru-RU" dirty="0" smtClean="0"/>
            <a:t>формировать умение проявлять интерес к игровым действиям сверстников</a:t>
          </a:r>
          <a:endParaRPr lang="ru-RU" dirty="0"/>
        </a:p>
      </dgm:t>
    </dgm:pt>
    <dgm:pt modelId="{B663C67D-3B90-4993-BB79-99724BAD6505}" type="parTrans" cxnId="{9ECDBA86-4B9F-4037-B461-4FACECCA6983}">
      <dgm:prSet/>
      <dgm:spPr/>
      <dgm:t>
        <a:bodyPr/>
        <a:lstStyle/>
        <a:p>
          <a:endParaRPr lang="ru-RU"/>
        </a:p>
      </dgm:t>
    </dgm:pt>
    <dgm:pt modelId="{B375ACC1-5AB8-494F-B122-ADD28048B89F}" type="sibTrans" cxnId="{9ECDBA86-4B9F-4037-B461-4FACECCA6983}">
      <dgm:prSet/>
      <dgm:spPr/>
      <dgm:t>
        <a:bodyPr/>
        <a:lstStyle/>
        <a:p>
          <a:endParaRPr lang="ru-RU"/>
        </a:p>
      </dgm:t>
    </dgm:pt>
    <dgm:pt modelId="{17DA02AE-8F3F-41E5-9E60-3FF0C7876100}">
      <dgm:prSet/>
      <dgm:spPr/>
      <dgm:t>
        <a:bodyPr/>
        <a:lstStyle/>
        <a:p>
          <a:r>
            <a:rPr lang="ru-RU" b="0" dirty="0" smtClean="0"/>
            <a:t>развивать эстетическое восприятие окружающих предметов</a:t>
          </a:r>
          <a:endParaRPr lang="ru-RU" b="0" dirty="0"/>
        </a:p>
      </dgm:t>
    </dgm:pt>
    <dgm:pt modelId="{2F618D82-354A-4607-81ED-1A7A66D9F21F}" type="parTrans" cxnId="{D2BEDC8A-7B7B-4359-97C8-07EEE0F6626F}">
      <dgm:prSet/>
      <dgm:spPr/>
      <dgm:t>
        <a:bodyPr/>
        <a:lstStyle/>
        <a:p>
          <a:endParaRPr lang="ru-RU"/>
        </a:p>
      </dgm:t>
    </dgm:pt>
    <dgm:pt modelId="{0DC89F0D-A33F-4EDE-928C-8FCACB7637EC}" type="sibTrans" cxnId="{D2BEDC8A-7B7B-4359-97C8-07EEE0F6626F}">
      <dgm:prSet/>
      <dgm:spPr/>
      <dgm:t>
        <a:bodyPr/>
        <a:lstStyle/>
        <a:p>
          <a:endParaRPr lang="ru-RU"/>
        </a:p>
      </dgm:t>
    </dgm:pt>
    <dgm:pt modelId="{4295C979-23DF-4492-AEFC-334FAAF7B08C}">
      <dgm:prSet/>
      <dgm:spPr/>
      <dgm:t>
        <a:bodyPr/>
        <a:lstStyle/>
        <a:p>
          <a:r>
            <a:rPr lang="ru-RU" dirty="0" smtClean="0"/>
            <a:t>учить работать с пластилином</a:t>
          </a:r>
          <a:endParaRPr lang="ru-RU" dirty="0"/>
        </a:p>
      </dgm:t>
    </dgm:pt>
    <dgm:pt modelId="{81EAC926-DF82-4010-9E68-2D4389C9BB23}" type="parTrans" cxnId="{BF73868B-97A7-4C8D-93EB-07307D0D1B5B}">
      <dgm:prSet/>
      <dgm:spPr/>
      <dgm:t>
        <a:bodyPr/>
        <a:lstStyle/>
        <a:p>
          <a:endParaRPr lang="ru-RU"/>
        </a:p>
      </dgm:t>
    </dgm:pt>
    <dgm:pt modelId="{5380461A-6C9A-41C6-84C2-7836CB863DA0}" type="sibTrans" cxnId="{BF73868B-97A7-4C8D-93EB-07307D0D1B5B}">
      <dgm:prSet/>
      <dgm:spPr/>
      <dgm:t>
        <a:bodyPr/>
        <a:lstStyle/>
        <a:p>
          <a:endParaRPr lang="ru-RU"/>
        </a:p>
      </dgm:t>
    </dgm:pt>
    <dgm:pt modelId="{C5BDDC41-E938-43B8-BD20-0A9554AF0EF2}" type="pres">
      <dgm:prSet presAssocID="{68261BB6-ADFB-4011-B9EF-0C2EE8414F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A93CA1-AB3D-4D7A-BE91-E0AAA7BAEE0D}" type="pres">
      <dgm:prSet presAssocID="{2C9CEFC8-5DAB-414A-8544-5A191152145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930D93-9901-4B3C-B28F-632E2D7C8209}" type="pres">
      <dgm:prSet presAssocID="{2C9CEFC8-5DAB-414A-8544-5A191152145B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624C43-5784-4164-98FD-0F3B449646CD}" type="pres">
      <dgm:prSet presAssocID="{EC5AAA8C-84EB-4876-8E06-7AD4D88F9C3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B226B8-7371-44FA-92E7-EA59A82AE9D3}" type="pres">
      <dgm:prSet presAssocID="{EC5AAA8C-84EB-4876-8E06-7AD4D88F9C39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CE671F-FBEB-4ECB-8EBF-69EF4FF5EF65}" type="pres">
      <dgm:prSet presAssocID="{2F986920-7099-4419-9A61-31D8788107B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0BBBD-65C1-4CE6-9BFD-79E36E8E1AF4}" type="pres">
      <dgm:prSet presAssocID="{2F986920-7099-4419-9A61-31D8788107B6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EF0CFF-2D1B-4D19-9655-84634CB66AD3}" type="pres">
      <dgm:prSet presAssocID="{1602282B-66B4-4E0E-80B7-6B94CC487E4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4578D9-71F0-43E5-84B5-6A5F04C325FC}" type="pres">
      <dgm:prSet presAssocID="{1602282B-66B4-4E0E-80B7-6B94CC487E41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9CE1B9-1840-41A9-95EF-FCED969343E5}" type="presOf" srcId="{4295C979-23DF-4492-AEFC-334FAAF7B08C}" destId="{644578D9-71F0-43E5-84B5-6A5F04C325FC}" srcOrd="0" destOrd="1" presId="urn:microsoft.com/office/officeart/2005/8/layout/vList2"/>
    <dgm:cxn modelId="{9ECDBA86-4B9F-4037-B461-4FACECCA6983}" srcId="{2F986920-7099-4419-9A61-31D8788107B6}" destId="{4688BCD3-ECCC-4EF9-AE8B-96958CE02EE4}" srcOrd="0" destOrd="0" parTransId="{B663C67D-3B90-4993-BB79-99724BAD6505}" sibTransId="{B375ACC1-5AB8-494F-B122-ADD28048B89F}"/>
    <dgm:cxn modelId="{7A5BB2C8-ABF4-4C47-9D1E-FA305D57F0B2}" type="presOf" srcId="{2C9CEFC8-5DAB-414A-8544-5A191152145B}" destId="{C1A93CA1-AB3D-4D7A-BE91-E0AAA7BAEE0D}" srcOrd="0" destOrd="0" presId="urn:microsoft.com/office/officeart/2005/8/layout/vList2"/>
    <dgm:cxn modelId="{BF73868B-97A7-4C8D-93EB-07307D0D1B5B}" srcId="{1602282B-66B4-4E0E-80B7-6B94CC487E41}" destId="{4295C979-23DF-4492-AEFC-334FAAF7B08C}" srcOrd="1" destOrd="0" parTransId="{81EAC926-DF82-4010-9E68-2D4389C9BB23}" sibTransId="{5380461A-6C9A-41C6-84C2-7836CB863DA0}"/>
    <dgm:cxn modelId="{1D23A8DC-02AA-438C-8EB5-FF54E9ED9A7B}" srcId="{EC5AAA8C-84EB-4876-8E06-7AD4D88F9C39}" destId="{FE788A9E-9799-4EE5-A631-315059135B5D}" srcOrd="1" destOrd="0" parTransId="{BB62DF9D-23B4-44C9-8E17-4EE022651295}" sibTransId="{9EBD9316-A6EA-41D4-AF75-48EA6FB8F24A}"/>
    <dgm:cxn modelId="{C6726ABE-665F-4F6F-B40C-A669D0F6A0B2}" type="presOf" srcId="{1602282B-66B4-4E0E-80B7-6B94CC487E41}" destId="{F0EF0CFF-2D1B-4D19-9655-84634CB66AD3}" srcOrd="0" destOrd="0" presId="urn:microsoft.com/office/officeart/2005/8/layout/vList2"/>
    <dgm:cxn modelId="{64CEF90D-11EB-4010-9756-D252CFB1B3E3}" srcId="{68261BB6-ADFB-4011-B9EF-0C2EE8414F30}" destId="{1602282B-66B4-4E0E-80B7-6B94CC487E41}" srcOrd="3" destOrd="0" parTransId="{0528DCE4-35C2-4E73-89AF-06BCE14BD5CD}" sibTransId="{D8227DA7-C17F-4F59-94A9-0264BCDEB3E0}"/>
    <dgm:cxn modelId="{91B18C64-54C9-41ED-8EB9-6122DEDCE46B}" srcId="{68261BB6-ADFB-4011-B9EF-0C2EE8414F30}" destId="{EC5AAA8C-84EB-4876-8E06-7AD4D88F9C39}" srcOrd="1" destOrd="0" parTransId="{91E2AA1F-A828-48E4-AC1E-BBE562C835B2}" sibTransId="{833C7559-A2D4-40AE-BA13-68A8E69E4E33}"/>
    <dgm:cxn modelId="{A0C5BB18-43AD-4F4A-BDF5-9EF7DF5BF623}" type="presOf" srcId="{4688BCD3-ECCC-4EF9-AE8B-96958CE02EE4}" destId="{8040BBBD-65C1-4CE6-9BFD-79E36E8E1AF4}" srcOrd="0" destOrd="0" presId="urn:microsoft.com/office/officeart/2005/8/layout/vList2"/>
    <dgm:cxn modelId="{6E5B93BA-F585-476D-ADE5-0185E07B7309}" srcId="{68261BB6-ADFB-4011-B9EF-0C2EE8414F30}" destId="{2F986920-7099-4419-9A61-31D8788107B6}" srcOrd="2" destOrd="0" parTransId="{4D9525CC-180E-4B75-80D9-B2B9114A6528}" sibTransId="{967E60AF-10C1-40E4-A9CB-2BE887D18474}"/>
    <dgm:cxn modelId="{9EE5D33D-70D4-4790-9FE4-6F996BD7B049}" type="presOf" srcId="{942889D8-C6F2-4F37-9F68-1853CE418F8B}" destId="{91930D93-9901-4B3C-B28F-632E2D7C8209}" srcOrd="0" destOrd="1" presId="urn:microsoft.com/office/officeart/2005/8/layout/vList2"/>
    <dgm:cxn modelId="{E647139B-7DC8-420B-BE5D-7878339051B2}" type="presOf" srcId="{FE788A9E-9799-4EE5-A631-315059135B5D}" destId="{E3B226B8-7371-44FA-92E7-EA59A82AE9D3}" srcOrd="0" destOrd="1" presId="urn:microsoft.com/office/officeart/2005/8/layout/vList2"/>
    <dgm:cxn modelId="{45AF9CE7-C41A-4821-8D65-E8445554ECBE}" type="presOf" srcId="{17DA02AE-8F3F-41E5-9E60-3FF0C7876100}" destId="{644578D9-71F0-43E5-84B5-6A5F04C325FC}" srcOrd="0" destOrd="0" presId="urn:microsoft.com/office/officeart/2005/8/layout/vList2"/>
    <dgm:cxn modelId="{D2BEDC8A-7B7B-4359-97C8-07EEE0F6626F}" srcId="{1602282B-66B4-4E0E-80B7-6B94CC487E41}" destId="{17DA02AE-8F3F-41E5-9E60-3FF0C7876100}" srcOrd="0" destOrd="0" parTransId="{2F618D82-354A-4607-81ED-1A7A66D9F21F}" sibTransId="{0DC89F0D-A33F-4EDE-928C-8FCACB7637EC}"/>
    <dgm:cxn modelId="{C7C90D6E-DA0D-4C14-B8C3-83600482C83F}" srcId="{68261BB6-ADFB-4011-B9EF-0C2EE8414F30}" destId="{2C9CEFC8-5DAB-414A-8544-5A191152145B}" srcOrd="0" destOrd="0" parTransId="{0FE48210-9E32-40AF-AB89-1257BCB62830}" sibTransId="{5DF3CE2A-72D3-4F73-9FC5-16416DBBFBBB}"/>
    <dgm:cxn modelId="{1F4BF5D0-8E2D-4AC9-A463-BA0D01544049}" type="presOf" srcId="{2F986920-7099-4419-9A61-31D8788107B6}" destId="{0FCE671F-FBEB-4ECB-8EBF-69EF4FF5EF65}" srcOrd="0" destOrd="0" presId="urn:microsoft.com/office/officeart/2005/8/layout/vList2"/>
    <dgm:cxn modelId="{D3FF3F5B-38B3-4298-AECD-A9CFA471B4B4}" srcId="{EC5AAA8C-84EB-4876-8E06-7AD4D88F9C39}" destId="{16385BD0-E9BD-433C-AEE8-089E9EA0A121}" srcOrd="0" destOrd="0" parTransId="{3BF2C6B1-801A-4EF5-BAF1-6B69F6037247}" sibTransId="{48D3E9B1-700E-4C4D-95ED-AD40FC3B3F4E}"/>
    <dgm:cxn modelId="{6F7140A7-A0E8-463C-9F7C-10BD9D1651BF}" type="presOf" srcId="{76183BC8-38FA-4049-BB50-96850450B1CE}" destId="{91930D93-9901-4B3C-B28F-632E2D7C8209}" srcOrd="0" destOrd="0" presId="urn:microsoft.com/office/officeart/2005/8/layout/vList2"/>
    <dgm:cxn modelId="{83A03725-0D66-403B-A93C-885783339E4C}" type="presOf" srcId="{68261BB6-ADFB-4011-B9EF-0C2EE8414F30}" destId="{C5BDDC41-E938-43B8-BD20-0A9554AF0EF2}" srcOrd="0" destOrd="0" presId="urn:microsoft.com/office/officeart/2005/8/layout/vList2"/>
    <dgm:cxn modelId="{C44CD2D6-B5E6-42EC-BA05-600930E90BA3}" type="presOf" srcId="{EC5AAA8C-84EB-4876-8E06-7AD4D88F9C39}" destId="{DA624C43-5784-4164-98FD-0F3B449646CD}" srcOrd="0" destOrd="0" presId="urn:microsoft.com/office/officeart/2005/8/layout/vList2"/>
    <dgm:cxn modelId="{77E75B9F-EF0E-47E1-AE14-8BCD3EF43B4E}" type="presOf" srcId="{16385BD0-E9BD-433C-AEE8-089E9EA0A121}" destId="{E3B226B8-7371-44FA-92E7-EA59A82AE9D3}" srcOrd="0" destOrd="0" presId="urn:microsoft.com/office/officeart/2005/8/layout/vList2"/>
    <dgm:cxn modelId="{0C99AD54-70E7-4D10-B0B9-2FF730DE2E42}" srcId="{2C9CEFC8-5DAB-414A-8544-5A191152145B}" destId="{76183BC8-38FA-4049-BB50-96850450B1CE}" srcOrd="0" destOrd="0" parTransId="{51C3F022-5060-4CEA-B4E9-2E9C5B68E671}" sibTransId="{9CC088B8-B5FF-4F9F-955D-7656C65CA825}"/>
    <dgm:cxn modelId="{27132B12-3249-49B1-8BB0-3AA083D61539}" srcId="{2C9CEFC8-5DAB-414A-8544-5A191152145B}" destId="{942889D8-C6F2-4F37-9F68-1853CE418F8B}" srcOrd="1" destOrd="0" parTransId="{8EA0D436-6B38-44E5-AC34-E9B6843D485E}" sibTransId="{802ECBD2-AE06-4FA9-AD2A-BBC0BDAE1432}"/>
    <dgm:cxn modelId="{8798B852-002D-4BAA-AF23-6F3531076031}" type="presParOf" srcId="{C5BDDC41-E938-43B8-BD20-0A9554AF0EF2}" destId="{C1A93CA1-AB3D-4D7A-BE91-E0AAA7BAEE0D}" srcOrd="0" destOrd="0" presId="urn:microsoft.com/office/officeart/2005/8/layout/vList2"/>
    <dgm:cxn modelId="{74516892-FA96-4689-A6E7-0CF8EDFD360F}" type="presParOf" srcId="{C5BDDC41-E938-43B8-BD20-0A9554AF0EF2}" destId="{91930D93-9901-4B3C-B28F-632E2D7C8209}" srcOrd="1" destOrd="0" presId="urn:microsoft.com/office/officeart/2005/8/layout/vList2"/>
    <dgm:cxn modelId="{A521F64F-8160-4CDF-9D7D-F4963613912B}" type="presParOf" srcId="{C5BDDC41-E938-43B8-BD20-0A9554AF0EF2}" destId="{DA624C43-5784-4164-98FD-0F3B449646CD}" srcOrd="2" destOrd="0" presId="urn:microsoft.com/office/officeart/2005/8/layout/vList2"/>
    <dgm:cxn modelId="{7EE1F7E9-88D7-446F-8065-BA5241CABE40}" type="presParOf" srcId="{C5BDDC41-E938-43B8-BD20-0A9554AF0EF2}" destId="{E3B226B8-7371-44FA-92E7-EA59A82AE9D3}" srcOrd="3" destOrd="0" presId="urn:microsoft.com/office/officeart/2005/8/layout/vList2"/>
    <dgm:cxn modelId="{C41686AD-C963-499A-AABA-A74D90A537E6}" type="presParOf" srcId="{C5BDDC41-E938-43B8-BD20-0A9554AF0EF2}" destId="{0FCE671F-FBEB-4ECB-8EBF-69EF4FF5EF65}" srcOrd="4" destOrd="0" presId="urn:microsoft.com/office/officeart/2005/8/layout/vList2"/>
    <dgm:cxn modelId="{157A42F9-5001-437F-ADB7-1C779D04F866}" type="presParOf" srcId="{C5BDDC41-E938-43B8-BD20-0A9554AF0EF2}" destId="{8040BBBD-65C1-4CE6-9BFD-79E36E8E1AF4}" srcOrd="5" destOrd="0" presId="urn:microsoft.com/office/officeart/2005/8/layout/vList2"/>
    <dgm:cxn modelId="{D6A9B8E1-D27B-496D-A756-E7FF7FB858F4}" type="presParOf" srcId="{C5BDDC41-E938-43B8-BD20-0A9554AF0EF2}" destId="{F0EF0CFF-2D1B-4D19-9655-84634CB66AD3}" srcOrd="6" destOrd="0" presId="urn:microsoft.com/office/officeart/2005/8/layout/vList2"/>
    <dgm:cxn modelId="{86859805-C1F9-41D8-A4E3-6459258629CA}" type="presParOf" srcId="{C5BDDC41-E938-43B8-BD20-0A9554AF0EF2}" destId="{644578D9-71F0-43E5-84B5-6A5F04C325FC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FAE08-56B2-442E-A704-2F31253E6013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40F37-2A36-4EFC-BC4D-8518EA80C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573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40F37-2A36-4EFC-BC4D-8518EA80CEE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347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14.10.2015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599" y="1844824"/>
            <a:ext cx="7128793" cy="4752527"/>
          </a:xfrm>
        </p:spPr>
        <p:txBody>
          <a:bodyPr>
            <a:normAutofit lnSpcReduction="10000"/>
          </a:bodyPr>
          <a:lstStyle/>
          <a:p>
            <a:pPr algn="r"/>
            <a:endParaRPr lang="ru-RU" sz="3000" b="1" dirty="0" smtClean="0"/>
          </a:p>
          <a:p>
            <a:pPr algn="r"/>
            <a:r>
              <a:rPr lang="ru-RU" sz="3000" b="1" dirty="0" smtClean="0"/>
              <a:t>Тема: «Домашние </a:t>
            </a:r>
            <a:r>
              <a:rPr lang="ru-RU" sz="3000" b="1" dirty="0" smtClean="0"/>
              <a:t>животные»</a:t>
            </a:r>
          </a:p>
          <a:p>
            <a:pPr algn="r"/>
            <a:endParaRPr lang="ru-RU" b="1" dirty="0" smtClean="0"/>
          </a:p>
          <a:p>
            <a:pPr algn="r"/>
            <a:endParaRPr lang="ru-RU" b="1" dirty="0" smtClean="0"/>
          </a:p>
          <a:p>
            <a:pPr algn="r"/>
            <a:r>
              <a:rPr lang="ru-RU" sz="1900" b="1" dirty="0" smtClean="0"/>
              <a:t>Выполнила:</a:t>
            </a:r>
          </a:p>
          <a:p>
            <a:pPr algn="r"/>
            <a:r>
              <a:rPr lang="ru-RU" sz="1900" b="1" dirty="0" smtClean="0"/>
              <a:t>Полякова Людмила Станиславовна</a:t>
            </a:r>
          </a:p>
          <a:p>
            <a:pPr algn="r"/>
            <a:r>
              <a:rPr lang="ru-RU" sz="1900" b="1" dirty="0" smtClean="0"/>
              <a:t>Должность воспитатель </a:t>
            </a:r>
          </a:p>
          <a:p>
            <a:pPr algn="r"/>
            <a:r>
              <a:rPr lang="ru-RU" sz="1900" b="1" dirty="0" smtClean="0"/>
              <a:t>ГБДОУ 8 Адмиралтейского района</a:t>
            </a:r>
            <a:endParaRPr lang="ru-RU" sz="1900" b="1" dirty="0"/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.</a:t>
            </a:r>
          </a:p>
          <a:p>
            <a:pPr algn="r"/>
            <a:r>
              <a:rPr lang="ru-RU" sz="1900" b="1" dirty="0" smtClean="0"/>
              <a:t>Санкт-Петербург 2015г.</a:t>
            </a:r>
            <a:endParaRPr lang="ru-RU" sz="19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7" y="260650"/>
            <a:ext cx="8424936" cy="172819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000" dirty="0" smtClean="0"/>
              <a:t>Государственное бюджетное дошкольное образовательное учреждение детский </a:t>
            </a:r>
            <a:r>
              <a:rPr lang="ru-RU" sz="2400" dirty="0" smtClean="0"/>
              <a:t> сад №8 Адмиралтейского района</a:t>
            </a:r>
            <a:br>
              <a:rPr lang="ru-RU" sz="2400" dirty="0" smtClean="0"/>
            </a:br>
            <a:r>
              <a:rPr lang="ru-RU" sz="2400" dirty="0" smtClean="0"/>
              <a:t>Санкт – Петербурга.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2062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357166"/>
            <a:ext cx="6512511" cy="785818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поросёнок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Содержимое 7" descr="964181_html_m52033b94.pn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57158" y="2143116"/>
            <a:ext cx="4643470" cy="3643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5214942" y="3143248"/>
            <a:ext cx="371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Поросёнок, поросёнок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Только вышел из пелёнок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Тут же свинка грязь нашла,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Мимо лужи не прошла.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85728"/>
            <a:ext cx="6512511" cy="785818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кролики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708920"/>
            <a:ext cx="371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Пушистые крольчата-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Весёлые ребята.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Их лакомство морковка-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Грызут её крольчата ловко.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Содержимое 9" descr="setwalls.ru-17933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707904" y="2060848"/>
            <a:ext cx="5112568" cy="3744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85728"/>
            <a:ext cx="6512511" cy="928694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петушок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0.jpe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428596" y="2000240"/>
            <a:ext cx="4286280" cy="4429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857752" y="2828836"/>
            <a:ext cx="4071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Гордо носит гребешок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Раскрасавец петушок.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Вместе с солнышком встаёт,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По утрам его зовёт.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85728"/>
            <a:ext cx="6512511" cy="71438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курица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928934"/>
            <a:ext cx="3643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Ходит курица-хохлатка,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Следом жёлтые цыплята-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От неё не отстают,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Дружно зёрнышки клюют.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Содержимое 7" descr="363113_686b683738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772816"/>
            <a:ext cx="4320480" cy="4320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85728"/>
            <a:ext cx="6512511" cy="107157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утка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2828836"/>
            <a:ext cx="3347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Неуклюжа и жирна,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Ловко плавает она.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И с прозрачною водичкой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Обязательно дружна.</a:t>
            </a:r>
          </a:p>
        </p:txBody>
      </p:sp>
      <p:pic>
        <p:nvPicPr>
          <p:cNvPr id="8" name="Содержимое 7" descr="72246498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r="4000" b="3704"/>
          <a:stretch>
            <a:fillRect/>
          </a:stretch>
        </p:blipFill>
        <p:spPr>
          <a:xfrm>
            <a:off x="395536" y="1700808"/>
            <a:ext cx="5184576" cy="3744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2000240"/>
            <a:ext cx="6400800" cy="2206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/>
              <a:t> </a:t>
            </a:r>
            <a:r>
              <a:rPr lang="ru-RU" sz="3600" b="1" dirty="0" smtClean="0"/>
              <a:t>СПАСИБО ЗА ВНИМАНИЕ!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45422600"/>
              </p:ext>
            </p:extLst>
          </p:nvPr>
        </p:nvGraphicFramePr>
        <p:xfrm>
          <a:off x="395536" y="332656"/>
          <a:ext cx="828092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360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9269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Задачи </a:t>
            </a: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образовательных областей: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46148209"/>
              </p:ext>
            </p:extLst>
          </p:nvPr>
        </p:nvGraphicFramePr>
        <p:xfrm>
          <a:off x="539552" y="1397000"/>
          <a:ext cx="7560840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426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14290"/>
            <a:ext cx="6512511" cy="642942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собака</a:t>
            </a:r>
            <a:r>
              <a:rPr lang="ru-RU" dirty="0" smtClean="0">
                <a:solidFill>
                  <a:schemeClr val="accent6"/>
                </a:solidFill>
              </a:rPr>
              <a:t/>
            </a:r>
            <a:br>
              <a:rPr lang="ru-RU" dirty="0" smtClean="0">
                <a:solidFill>
                  <a:schemeClr val="accent6"/>
                </a:solidFill>
              </a:rPr>
            </a:br>
            <a:endParaRPr lang="ru-RU" dirty="0"/>
          </a:p>
        </p:txBody>
      </p:sp>
      <p:pic>
        <p:nvPicPr>
          <p:cNvPr id="4" name="Содержимое 3" descr="1240965522_39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347864" y="1628800"/>
            <a:ext cx="5472608" cy="4680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58" y="1857364"/>
            <a:ext cx="257176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endParaRPr lang="ru-RU" sz="2000" dirty="0" smtClean="0"/>
          </a:p>
          <a:p>
            <a:pPr marL="45720" indent="0">
              <a:buNone/>
            </a:pPr>
            <a:endParaRPr lang="ru-RU" sz="2000" dirty="0" smtClean="0"/>
          </a:p>
          <a:p>
            <a:pPr marL="45720" indent="0">
              <a:buNone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Мокрый носик,</a:t>
            </a:r>
          </a:p>
          <a:p>
            <a:pPr marL="45720" indent="0">
              <a:buNone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Громкий лай,</a:t>
            </a:r>
          </a:p>
          <a:p>
            <a:pPr marL="45720" indent="0">
              <a:buNone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Это песик,</a:t>
            </a:r>
          </a:p>
          <a:p>
            <a:pPr marL="45720" indent="0">
              <a:buNone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Так и знай!    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           </a:t>
            </a:r>
          </a:p>
          <a:p>
            <a:pPr marL="45720" indent="0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0"/>
            <a:ext cx="6512511" cy="121442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кошка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928670"/>
            <a:ext cx="63579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Спит пушистый рыжий кот,</a:t>
            </a:r>
          </a:p>
          <a:p>
            <a:pPr algn="r"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Мягкой лапкой нос прикрывший</a:t>
            </a:r>
          </a:p>
          <a:p>
            <a:pPr algn="r"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Было дел невпроворот-</a:t>
            </a:r>
          </a:p>
          <a:p>
            <a:pPr algn="r"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Ночью он гулял по крышам</a:t>
            </a:r>
          </a:p>
          <a:p>
            <a:pPr algn="r"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А домой пришел поспать,</a:t>
            </a:r>
          </a:p>
          <a:p>
            <a:pPr algn="r"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Ранним утром на рассвете</a:t>
            </a:r>
          </a:p>
          <a:p>
            <a:pPr algn="r"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Чтобы радостно мурчать</a:t>
            </a:r>
          </a:p>
          <a:p>
            <a:pPr algn="r"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В час, когда проснутся дети.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" name="Содержимое 6" descr="phoca_thumb_l_043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4752528" cy="4032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14290"/>
            <a:ext cx="6512511" cy="100013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корова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9ab40e5ee2116e4845d8916e42cc322a.jpeg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/>
          <a:srcRect l="2" t="4158" r="841" b="3745"/>
          <a:stretch/>
        </p:blipFill>
        <p:spPr>
          <a:xfrm>
            <a:off x="357158" y="1785926"/>
            <a:ext cx="4966136" cy="42708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643570" y="2714620"/>
            <a:ext cx="35004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Представить невозможно!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Поверить нелегко!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Жуёт корова сено,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А дарит молоко!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85728"/>
            <a:ext cx="6512511" cy="857256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лошадь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4214810" y="1785926"/>
            <a:ext cx="4752528" cy="4464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2786058"/>
            <a:ext cx="38576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Ты куда спешишь лошадка?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У меня с утра зарядка.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Тороплюсь я в чисто поле,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Чтобы там побегать вволю!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85728"/>
            <a:ext cx="6512511" cy="71438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овца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13783916074167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500034" y="1357298"/>
            <a:ext cx="4648030" cy="46639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644008" y="2564904"/>
            <a:ext cx="44999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У реки стоит овечка-</a:t>
            </a:r>
          </a:p>
          <a:p>
            <a:pPr algn="r">
              <a:buNone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У неё вся шерсть в колечках.</a:t>
            </a:r>
          </a:p>
          <a:p>
            <a:pPr algn="r">
              <a:buNone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Травку ей щипать не лень,</a:t>
            </a:r>
          </a:p>
          <a:p>
            <a:pPr algn="r">
              <a:buNone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На лужайке целый.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14290"/>
            <a:ext cx="6512511" cy="785818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коза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828836"/>
            <a:ext cx="32775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Для защиты от врага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Носит длинные рога,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Бородой своей трясёт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И стремится в огород.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Содержимое 7" descr="57173643_domestic_goat_kid_in_capeweed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275856" y="1844824"/>
            <a:ext cx="5544616" cy="3816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505</TotalTime>
  <Words>351</Words>
  <Application>Microsoft Office PowerPoint</Application>
  <PresentationFormat>Экран (4:3)</PresentationFormat>
  <Paragraphs>94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Georgia</vt:lpstr>
      <vt:lpstr>Trebuchet MS</vt:lpstr>
      <vt:lpstr>Воздушный поток</vt:lpstr>
      <vt:lpstr>Государственное бюджетное дошкольное образовательное учреждение детский  сад №8 Адмиралтейского района Санкт – Петербурга.</vt:lpstr>
      <vt:lpstr>Презентация PowerPoint</vt:lpstr>
      <vt:lpstr>Презентация PowerPoint</vt:lpstr>
      <vt:lpstr>собака </vt:lpstr>
      <vt:lpstr>кошка</vt:lpstr>
      <vt:lpstr>корова</vt:lpstr>
      <vt:lpstr>лошадь</vt:lpstr>
      <vt:lpstr>овца</vt:lpstr>
      <vt:lpstr>коза</vt:lpstr>
      <vt:lpstr>поросёнок</vt:lpstr>
      <vt:lpstr>кролики</vt:lpstr>
      <vt:lpstr>петушок</vt:lpstr>
      <vt:lpstr>курица</vt:lpstr>
      <vt:lpstr>утка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Светлана Смольникова</cp:lastModifiedBy>
  <cp:revision>64</cp:revision>
  <dcterms:created xsi:type="dcterms:W3CDTF">2015-03-25T11:24:38Z</dcterms:created>
  <dcterms:modified xsi:type="dcterms:W3CDTF">2015-10-14T15:39:58Z</dcterms:modified>
</cp:coreProperties>
</file>