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E0AFC8-DD55-4524-B6C4-50FC21A8DC9A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0BE8B-3983-49E7-B0B7-1B49979EC1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Цветочки для мамочки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с детьми первой младшей группы</a:t>
            </a:r>
          </a:p>
          <a:p>
            <a:r>
              <a:rPr lang="ru-RU" dirty="0" smtClean="0"/>
              <a:t>Воспитатель: Дубинина М.Н.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1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0492" y="836712"/>
            <a:ext cx="5698976" cy="2967608"/>
          </a:xfrm>
        </p:spPr>
        <p:txBody>
          <a:bodyPr/>
          <a:lstStyle/>
          <a:p>
            <a:r>
              <a:rPr lang="ru-RU" dirty="0" smtClean="0"/>
              <a:t>Мы однажды так играли. </a:t>
            </a:r>
          </a:p>
          <a:p>
            <a:r>
              <a:rPr lang="ru-RU" dirty="0" smtClean="0"/>
              <a:t>Что немножечко устали.</a:t>
            </a:r>
          </a:p>
          <a:p>
            <a:r>
              <a:rPr lang="ru-RU" dirty="0" smtClean="0"/>
              <a:t>И по маме заскучали.</a:t>
            </a:r>
          </a:p>
          <a:p>
            <a:r>
              <a:rPr lang="ru-RU" dirty="0" smtClean="0"/>
              <a:t>Чтоб нам маму подождать,</a:t>
            </a:r>
          </a:p>
          <a:p>
            <a:r>
              <a:rPr lang="ru-RU" dirty="0" smtClean="0"/>
              <a:t> Начинаем рисовать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098"/>
            <a:ext cx="5132823" cy="36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1133480"/>
          </a:xfrm>
        </p:spPr>
        <p:txBody>
          <a:bodyPr/>
          <a:lstStyle/>
          <a:p>
            <a:r>
              <a:rPr lang="ru-RU" dirty="0" smtClean="0"/>
              <a:t>Нарисуем мамочке,</a:t>
            </a:r>
          </a:p>
          <a:p>
            <a:r>
              <a:rPr lang="ru-RU" dirty="0" smtClean="0"/>
              <a:t>Синие цветочки.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62245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94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87408"/>
            <a:ext cx="4474840" cy="1637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Серединку в </a:t>
            </a:r>
            <a:r>
              <a:rPr lang="ru-RU" dirty="0" err="1" smtClean="0"/>
              <a:t>цетре</a:t>
            </a:r>
            <a:r>
              <a:rPr lang="ru-RU" dirty="0" smtClean="0"/>
              <a:t> ,</a:t>
            </a:r>
          </a:p>
          <a:p>
            <a:r>
              <a:rPr lang="ru-RU" dirty="0" smtClean="0"/>
              <a:t>Сделать желтой точкой.</a:t>
            </a:r>
          </a:p>
          <a:p>
            <a:r>
              <a:rPr lang="ru-RU" dirty="0" smtClean="0"/>
              <a:t>Стебелек зелененький.</a:t>
            </a:r>
          </a:p>
          <a:p>
            <a:r>
              <a:rPr lang="ru-RU" dirty="0" smtClean="0"/>
              <a:t>Ох и МОЛОДЦЫ!!!!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02794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00228" cy="49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06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57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Цветочки для мамочки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Цветочки для мамочки</dc:title>
  <dc:creator>Я</dc:creator>
  <cp:lastModifiedBy>Я</cp:lastModifiedBy>
  <cp:revision>11</cp:revision>
  <dcterms:created xsi:type="dcterms:W3CDTF">2015-09-23T16:47:59Z</dcterms:created>
  <dcterms:modified xsi:type="dcterms:W3CDTF">2015-09-23T17:28:18Z</dcterms:modified>
</cp:coreProperties>
</file>