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68" r:id="rId5"/>
    <p:sldId id="267" r:id="rId6"/>
    <p:sldId id="259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 Город Нижний Нов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4200401" cy="28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 у нас новая игра на внимательность))))))) Сыщики - Jumpy.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612"/>
            <a:ext cx="3148428" cy="21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e52fa46c5106903fe8eea99f1778a038-8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32" y="1913209"/>
            <a:ext cx="2048774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ыщик.РФ - информационный портал о сыске и не только. Обзоры новостей, новинки в литературе и кино. Различный материал, предста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29" y="3573016"/>
            <a:ext cx="4147474" cy="32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иванов Василий Борисович - Фору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6015"/>
            <a:ext cx="3672408" cy="24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-f.ru/sites/default/files/imagecache/yandex_600/news/10_iyun_2014_-_1511/jpeg_30548_najczesciej_kradzione_2012_kradziez_auta_4_thinkstock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354"/>
            <a:ext cx="3672408" cy="24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>
            <a:off x="3491880" y="196089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 descr="КУРЬЕР.СРЕДА.Бердск - новости Бердска - 2011 Март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71" y="171788"/>
            <a:ext cx="3672408" cy="234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/>
          <p:cNvSpPr/>
          <p:nvPr/>
        </p:nvSpPr>
        <p:spPr>
          <a:xfrm rot="5153107">
            <a:off x="6363166" y="292743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8" name="Picture 10" descr="Один день из жизни полиции глазами журналиста (акция &quot;Журналист в погонах&quot; в ОМВД России по Москаленскому району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25848"/>
            <a:ext cx="4242797" cy="28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олицейская машина &quot;УВД по ВАО восточный&quot;едет по Щелковскому шоссе. Москва; фото 3678682, фотограф lana1501. Фотобанк Лори - Пр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2" b="20454"/>
          <a:stretch/>
        </p:blipFill>
        <p:spPr bwMode="auto">
          <a:xfrm>
            <a:off x="4610698" y="3675085"/>
            <a:ext cx="4312989" cy="30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 rot="10800000">
            <a:off x="3862374" y="5235117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нец дактилоскопии О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88" y="273769"/>
            <a:ext cx="3528053" cy="2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В Эстонии приняли решение брать отпечатки пальцев при выдаче виз. Политика Новости сейчас: It's Now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769"/>
            <a:ext cx="3229372" cy="24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0-tub-ru.yandex.net/i?id=116ed52385861be9a042350f3a874be8-3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4" y="3708947"/>
            <a:ext cx="41409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2-tub-ru.yandex.net/i?id=d569a8656fbdebac8d74ef993a9e58de-15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5" y="3681028"/>
            <a:ext cx="40142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2-tub-ru.yandex.net/i?id=3b9b50d9c0cf390f0a4eefbb1413e16f-11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22628"/>
            <a:ext cx="2180503" cy="19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1-tub-ru.yandex.net/i?id=444dd0ea1ae75e433a534f30b2dbcdfa-3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979272" cy="37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Хакеры опубликовали отпечаток пальца руководителя МВД Герман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8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Новый патент обещает защитить будущие девайсы Apple от отпечатков пальцев &quot; Все о Apple iPad. Новости, обзоры, советы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2216"/>
            <a:ext cx="3735969" cy="24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rriers to the Use of Fingerprint Evidence in Court Unlocked by Statistical Model - Eberly College of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2780928"/>
            <a:ext cx="5352529" cy="35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Еврокомиссия хочет обязать всех неграждан ЕС при въезде сдавать отпечатки пальцев - Новини &quot;Велика Украї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77096"/>
            <a:ext cx="2952328" cy="43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2-tub-ru.yandex.net/i?id=0ea75727caf5555907be3cda575d4d6e-06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6" y="332656"/>
            <a:ext cx="2599708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BI - Ordering Fingerprint Cards &amp; Training A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23" y="332657"/>
            <a:ext cx="2675605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day's Question Thursday 10-28-10 (driver's license, phone, temperature, women) - Page 2 - City-Data Foru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61" y="3964135"/>
            <a:ext cx="1929242" cy="28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1-tub-ru.yandex.net/i?id=d46a860697d99dac7b35ec573713ff2e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466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2-tub-ru.yandex.net/i?id=77e5e59e78beb07223a44bba0029f1c6-5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03365" cy="28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2-tub-ru.yandex.net/i?id=30aed0486189cbaa55836cc1a8151f90-112-144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/>
        </p:blipFill>
        <p:spPr bwMode="auto">
          <a:xfrm>
            <a:off x="5598815" y="3573016"/>
            <a:ext cx="3534670" cy="264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2-tub-ru.yandex.net/i?id=c61e68f3656ad80285cb926a6d5f4833-06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31" y="404664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оцедура дактилоскопии будет проводиться максимально корректно ERA.b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6" y="378677"/>
            <a:ext cx="32385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0-tub-ru.yandex.net/i?id=08871812048ab5af6095b998b9f21e53-7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33" y="389805"/>
            <a:ext cx="3507523" cy="19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0-tub-ru.yandex.net/i?id=de9ff22e8b327c28063b319ff3213e09-0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9805"/>
            <a:ext cx="2627357" cy="19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409180_376641702418862_954670852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5048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2-tub-ru.yandex.net/i?id=c19d6fa21f37c3b6d7298289da3b37ea-13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12653"/>
            <a:ext cx="2047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10</cp:revision>
  <dcterms:created xsi:type="dcterms:W3CDTF">2014-08-07T04:08:15Z</dcterms:created>
  <dcterms:modified xsi:type="dcterms:W3CDTF">2014-09-17T09:53:04Z</dcterms:modified>
</cp:coreProperties>
</file>