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1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9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06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07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6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1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67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33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81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05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50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9CD6-5ADF-4A7A-BADA-2509187CF8E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D539-4DA1-4EC4-8801-16D8CB4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1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fotohomka.ru/images/Dec/22/dcd894ef0e35034d555c60876f6be6e2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fotohomka.ru/images/Dec/22/dcd894ef0e35034d555c60876f6be6e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075"/>
            <a:ext cx="9144000" cy="68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599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ГИМНАСТИКА ДЛЯ ГЛАЗ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«ОСЕННИЕ ЗАБАВЫ»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www.playcast.ru/uploads/2014/12/25/112676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578"/>
            <a:ext cx="2254200" cy="22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039" y="5301208"/>
            <a:ext cx="5292775" cy="12815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Воеводина Нина Михайловна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Воспитатель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МКДОУ «</a:t>
            </a:r>
            <a:r>
              <a:rPr lang="ru-RU" sz="2400" b="1" dirty="0" err="1" smtClean="0">
                <a:cs typeface="Times New Roman" pitchFamily="18" charset="0"/>
              </a:rPr>
              <a:t>Шварцевский</a:t>
            </a:r>
            <a:r>
              <a:rPr lang="ru-RU" sz="2400" b="1" dirty="0" smtClean="0">
                <a:cs typeface="Times New Roman" pitchFamily="18" charset="0"/>
              </a:rPr>
              <a:t> детский сад»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2015 год</a:t>
            </a:r>
          </a:p>
        </p:txBody>
      </p:sp>
      <p:pic>
        <p:nvPicPr>
          <p:cNvPr id="8" name="Рисунок 7" descr="http://animashki.kak2z.org/pic/21/liniia-618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168" y="2095999"/>
            <a:ext cx="666023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50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iqru.org/media/npict/1111/original/shirokoformatnye_oboi_assorti_2011_11_12454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rtinki-vernisazh.ru/_ph/54/1/81150106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34" y="5180344"/>
            <a:ext cx="1306438" cy="12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0.73379 L 0.796 -4.81481E-6 L 4.44444E-6 -4.81481E-6 Z " pathEditMode="relative" rAng="0" ptsTypes="FFFF">
                                      <p:cBhvr>
                                        <p:cTn id="6" dur="1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forwallpaper.com/files/thumbs/preview/52/529536__autumn-colors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63" y="13199"/>
            <a:ext cx="922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ifportal.ru/data/smiles/jivotniea-165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152128" cy="16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7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4305 -0.18866 0.14583 -0.35023 0.29114 -0.43171 C 0.43628 -0.51273 0.59514 -0.49676 0.72639 -0.40532 C 0.68298 -0.21713 0.58038 -0.05532 0.43507 0.02639 C 0.28976 0.10718 0.13107 0.09167 1.94444E-6 -1.48148E-6 Z " pathEditMode="relative" rAng="-1363391" ptsTypes="fffff">
                                      <p:cBhvr>
                                        <p:cTn id="6" dur="1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iceimage.ru/large/201305/47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moire-mgclement.ch/media/mulot-$C3$A9p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8806"/>
            <a:ext cx="1601713" cy="20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8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275 -1.85185E-6 L -0.56563 -0.31389 C -0.52223 -0.38403 -0.4573 -0.42153 -0.38976 -0.42153 C -0.31233 -0.42153 -0.2507 -0.38403 -0.2073 -0.31389 L 4.44444E-6 -1.85185E-6 " pathEditMode="relative" rAng="0" ptsTypes="FffFF">
                                      <p:cBhvr>
                                        <p:cTn id="6" dur="15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8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056 -1.85185E-6 L -0.57136 -0.31574 C -0.52743 -0.38426 -0.46198 -0.42153 -0.39358 -0.42153 C -0.31563 -0.42153 -0.25348 -0.38426 -0.20938 -0.31574 L 4.44444E-6 -1.85185E-6 " pathEditMode="relative" rAng="0" ptsTypes="FffFF">
                                      <p:cBhvr>
                                        <p:cTn id="9" dur="1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28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3.imgfotokritik.com/fk_new/big/2/8/6/286739/3010857-altin-yaprak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laycast.ru/uploads/2015/05/06/134872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324" y="4869160"/>
            <a:ext cx="1623813" cy="1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6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4827 4.07407E-6 C 0.07118 4.07407E-6 0.09688 -0.04746 0.11979 -0.05463 C 0.13646 -0.05463 0.16806 -0.01042 0.18264 -0.01042 C 0.20243 -0.01042 0.22222 -0.02385 0.25938 -0.02385 L 0.28507 -0.55463 L 0.31354 0.08588 L 0.34792 4.07407E-6 L 0.37604 -0.02385 L 0.44479 -0.00324 C 0.47604 -0.01343 0.50174 -0.05787 0.53299 -0.07547 C 0.54445 -0.07848 0.57014 -0.08241 0.5875 -0.07547 C 0.60417 -0.06829 0.61875 -0.02061 0.62396 -0.01737 C 0.63299 -0.00324 0.65278 -0.01737 0.66424 -0.01042 L 0.6816 4.07407E-6 L 0.71285 4.07407E-6 " pathEditMode="relative" rAng="0" ptsTypes="FfffFFFFFffffFFF">
                                      <p:cBhvr>
                                        <p:cTn id="6" dur="1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4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4844 -7.40741E-7 C 0.07118 -7.40741E-7 0.09688 -0.04259 0.11962 -0.04884 C 0.13646 -0.04884 0.16806 -0.00856 0.18247 -0.00856 C 0.20243 -0.00856 0.22205 -0.0213 0.2592 -0.0213 L 0.28507 -0.49954 L 0.31372 0.07801 L 0.34792 -7.40741E-7 L 0.37604 -0.0213 L 0.44462 -0.00231 C 0.47587 -0.0118 0.50174 -0.05185 0.53299 -0.06759 C 0.54445 -0.07083 0.57014 -0.07407 0.58733 -0.06759 C 0.60417 -0.06134 0.61858 -0.01805 0.62413 -0.01574 C 0.63299 -0.00231 0.65278 -0.01574 0.66407 -0.00856 L 0.68143 -7.40741E-7 L 0.71268 -7.40741E-7 " pathEditMode="relative" rAng="0" ptsTypes="FfffFFFFFffffFFF">
                                      <p:cBhvr>
                                        <p:cTn id="9" dur="15000" spd="-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42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a.cdnmob.org/pic/v2/gallery/preview/derevya-osen-pejzazh-3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2"/>
            <a:ext cx="9144000" cy="68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liveinternet.ru/images/attach/c/4/82/315/82315075_0_4fdcf_3e2196f_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842" y="4869160"/>
            <a:ext cx="19812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9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57 -0.65093 L -0.72257 -0.30139 C -0.72257 -0.14537 -0.52361 0.04838 -0.36146 0.04838 L -1.66667E-6 0.04838 " pathEditMode="relative" rAng="0" ptsTypes="FfFF">
                                      <p:cBhvr>
                                        <p:cTn id="6" dur="15000" spd="-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8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22 -0.64444 L -0.72222 -0.29814 C -0.72222 -0.14375 -0.52326 0.04838 -0.36111 0.04838 L -3.05556E-6 0.04838 " pathEditMode="relative" rAng="0" ptsTypes="FfFF">
                                      <p:cBhvr>
                                        <p:cTn id="9" dur="1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1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rscdn.500px.org/photo/176900/m%3D1170/ca158c8d7e5fdda6433cba9c0d6c1cd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9" t="5268" r="3662" b="54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БЕРЕГИТЕ ЗРЕНИЕ!</a:t>
            </a:r>
            <a:endParaRPr lang="ru-RU" sz="54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proshkolu.ru/content/media/pic/std/3000000/2347000/2346744-d275d07f71de87e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176464" cy="463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858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qwertyuio</cp:lastModifiedBy>
  <cp:revision>9</cp:revision>
  <dcterms:created xsi:type="dcterms:W3CDTF">2015-09-14T17:21:53Z</dcterms:created>
  <dcterms:modified xsi:type="dcterms:W3CDTF">2015-09-27T17:16:51Z</dcterms:modified>
</cp:coreProperties>
</file>