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00FF"/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Pictures\5231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222"/>
            <a:ext cx="9144000" cy="67975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270576" cy="1080119"/>
          </a:xfrm>
        </p:spPr>
        <p:txBody>
          <a:bodyPr>
            <a:noAutofit/>
          </a:bodyPr>
          <a:lstStyle/>
          <a:p>
            <a:r>
              <a:rPr lang="ru-RU" sz="3200" dirty="0" smtClean="0"/>
              <a:t>ГБОУ ШКОЛА № 1034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124744"/>
            <a:ext cx="6696744" cy="4968552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</a:pPr>
            <a: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по педагогике</a:t>
            </a:r>
          </a:p>
          <a:p>
            <a:pPr>
              <a:lnSpc>
                <a:spcPct val="160000"/>
              </a:lnSpc>
            </a:pPr>
            <a: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тему: «Понятие инновации. Инновационные образовательные процессы.»</a:t>
            </a:r>
          </a:p>
          <a:p>
            <a:pPr>
              <a:lnSpc>
                <a:spcPct val="1600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		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Выполнила воспитатель 					        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подг.группы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	                              				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Тимошенко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Ю.А.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Pictures\1_big.jpg"/>
          <p:cNvPicPr>
            <a:picLocks noChangeAspect="1" noChangeArrowheads="1"/>
          </p:cNvPicPr>
          <p:nvPr/>
        </p:nvPicPr>
        <p:blipFill>
          <a:blip r:embed="rId2" cstate="print"/>
          <a:srcRect l="15340" r="153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Литература: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Загвязинский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, В. И. Инновационные процессы в образовании и педагогическая наука/ В. И.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Загвязинский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// Инновационные процессы в образовании: Сборник научных трудов. - Тюмень, 1990.</a:t>
            </a:r>
            <a:br>
              <a:rPr lang="ru-RU" sz="3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Ляудис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В. Я. Инновационное обучение и наука. – М., 1992.</a:t>
            </a:r>
            <a:br>
              <a:rPr lang="ru-RU" sz="3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3) Орлова, А. И. Возрождение образования или его реформа?/ А. И. Орлова// Преподавание истории в школе. - 2006 - № 1.</a:t>
            </a:r>
            <a:br>
              <a:rPr lang="ru-RU" sz="3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Рапацевич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, Е. С. Педагогика. Большая современная энциклопедия/Е. С. </a:t>
            </a:r>
            <a:br>
              <a:rPr lang="ru-RU" sz="3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5) 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Сарапулов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В.А. Инновации и опытно-экспериментальная работа в образовательных учреждениях: опыт педагогического осмысления проблемы. Чита, 1997.</a:t>
            </a:r>
            <a:br>
              <a:rPr lang="ru-RU" sz="3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Сластёнин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, В. А. Педагогика/ В. А.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Сластёнин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. - М.: Школа-Пресс, 2000 г.</a:t>
            </a:r>
            <a:br>
              <a:rPr lang="ru-RU" sz="3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7)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Сластенин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В.А.,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Подымова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Л.С. Педагогика: инновационная деятельность. М., 1997.</a:t>
            </a:r>
            <a:br>
              <a:rPr lang="ru-RU" sz="3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8) Хуторской А. В. Педагогическая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инноватика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: методология, теория, практика: Научное издание. – М.: Изд-во УНЦ ДО, 2005.</a:t>
            </a:r>
            <a:br>
              <a:rPr lang="ru-RU" sz="3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9)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Юсуфбекова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Н. Р. Общие основы педагогических инноваций: опыт разработки теории инновационного процесса в образовании. М., 1991.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ользователь\Pictures\0014-014-Spasibo-za-vnimani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368" y="0"/>
            <a:ext cx="9279368" cy="6887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Pictures\99447492_large_0_99a35_f099147c_X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Содержание.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Понятие “инновация“	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Теоретическая основа педагогической инновации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Список использованной литературы.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Пользователь\Pictures\prezentaciya_na_temu_cvetaeva_2758_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80512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60648"/>
            <a:ext cx="7643192" cy="586551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1.Введение </a:t>
            </a: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природе не существует статики. Жизнь не стоит на месте. Развиваясь, любое общество всегда находится в состоянии движения и реформирования. Система образования, являясь неотъемлемой частью современного социума, проецирует все процессы, происходящие в нем. </a:t>
            </a: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Pictures\school07_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01008"/>
            <a:ext cx="4143548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Pictures\18_1712_oboi_list_v_kletochku_1152x8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algn="ctr">
              <a:buNone/>
            </a:pPr>
            <a:r>
              <a:rPr lang="ru-RU" sz="28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2.Понятие “инновация“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Понятие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“инновация“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переводе с латинского языка означает “обновление, новшество или изменение“.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Пользователь\Pictures\e226112a954a8ed.jpg"/>
          <p:cNvPicPr>
            <a:picLocks noChangeAspect="1" noChangeArrowheads="1"/>
          </p:cNvPicPr>
          <p:nvPr/>
        </p:nvPicPr>
        <p:blipFill>
          <a:blip r:embed="rId3" cstate="print"/>
          <a:srcRect l="17675" r="16046"/>
          <a:stretch>
            <a:fillRect/>
          </a:stretch>
        </p:blipFill>
        <p:spPr bwMode="auto">
          <a:xfrm>
            <a:off x="3203848" y="2780928"/>
            <a:ext cx="3240360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Pictures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570"/>
            <a:ext cx="9144000" cy="686456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ru-RU" sz="24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Теоретическая основа педагогической инновации.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Инновационная деятельность в образовании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это целенаправленное преобразование практики образовательной деятельности за счет создания, распространения и освоения новых образовательных систем или каких-то их компонентов.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>
            <a:normAutofit fontScale="92500" lnSpcReduction="10000"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Инновационными могут быть: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цели,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содержание,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методы,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формы обучения и воспитания,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система управления образованием или ее компоненты.</a:t>
            </a:r>
          </a:p>
          <a:p>
            <a:pPr algn="ctr"/>
            <a:endParaRPr lang="ru-RU" sz="2000" dirty="0"/>
          </a:p>
        </p:txBody>
      </p:sp>
      <p:pic>
        <p:nvPicPr>
          <p:cNvPr id="1026" name="Picture 2" descr="C:\Users\Пользователь\Pictures\inteligencja-300x2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348880"/>
            <a:ext cx="1944216" cy="1672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Пользователь\Pictures\fon-dlya-prezent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931224" cy="115212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Особенность инновационного процесса - его циклический характер, выражающийся в следующей структуре этапов, которые проходит нововведение:</a:t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772816"/>
            <a:ext cx="7715200" cy="4353347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Определение потребности в изменениях.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Сбор информации и анализ ситуации.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Предварительный выбор или самостоятельная разработка нововведения.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Принятие решения о внедрении (освоении).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Собственно само внедрение, включая пробное использование новшества.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Распространение новшества.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Длительное использование новшества, в процессе которого оно становится элементом повседневной практики.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u="wavyHeavy" dirty="0" smtClean="0">
                <a:solidFill>
                  <a:srgbClr val="FF0000"/>
                </a:solidFill>
                <a:uFill>
                  <a:solidFill>
                    <a:srgbClr val="FFFF00"/>
                  </a:solidFill>
                </a:uFill>
                <a:latin typeface="Times New Roman" pitchFamily="18" charset="0"/>
                <a:cs typeface="Times New Roman" pitchFamily="18" charset="0"/>
              </a:rPr>
              <a:t>Совокупность всех этих этапов образует единичный инновационный цикл.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Pictures\prezentaciya_socialnyy_kontrol_4696_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293" y="0"/>
            <a:ext cx="917029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157592" cy="273630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Инновационные процессы в образовании рассматриваются в трех основных аспектах: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1.социально-экономическом,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психолого-педагогическом и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организационно-управленческом.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Пользователь\Pictures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56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Инновации разрабатываются и проводятся не органами государственной власти, а работниками и организациями системы образования и науки.</a:t>
            </a:r>
            <a:b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7281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Одной из задач современной образовательной системы, становится раскрытие потенциала всех участников педагогического процесса, предоставление им возможностей проявления творческих способностей.</a:t>
            </a:r>
            <a:endParaRPr lang="ru-RU" sz="2400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Пользователь\Pictures\clip_image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484784"/>
            <a:ext cx="4082654" cy="33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Пользователь\Pictures\99447492_large_0_99a35_f099147c_X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312368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4.Заключение </a:t>
            </a:r>
            <a:br>
              <a:rPr lang="ru-RU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Мир сегодня объединен заботой о воспитании гражданина всей планеты. Интенсивно развивается международное образовательное пространство. Поэтому мировое сообщество стремится к созданию глобальной стратегии образования человека независимо от места его проживания и образовательного уровня, которые требуют глубокого научного и практического осмысления.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Пользователь\Pictures\ljudi-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068960"/>
            <a:ext cx="3456384" cy="3499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234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ГБОУ ШКОЛА № 1034</vt:lpstr>
      <vt:lpstr>Содержание.</vt:lpstr>
      <vt:lpstr>Презентация PowerPoint</vt:lpstr>
      <vt:lpstr>Презентация PowerPoint</vt:lpstr>
      <vt:lpstr>3.Теоретическая основа педагогической инновации.  Инновационная деятельность в образовании – это целенаправленное преобразование практики образовательной деятельности за счет создания, распространения и освоения новых образовательных систем или каких-то их компонентов.</vt:lpstr>
      <vt:lpstr>Особенность инновационного процесса - его циклический характер, выражающийся в следующей структуре этапов, которые проходит нововведение: </vt:lpstr>
      <vt:lpstr>Инновационные процессы в образовании рассматриваются в трех основных аспектах:   1.социально-экономическом,  2. психолого-педагогическом и  3. организационно-управленческом.</vt:lpstr>
      <vt:lpstr>Инновации разрабатываются и проводятся не органами государственной власти, а работниками и организациями системы образования и науки. </vt:lpstr>
      <vt:lpstr>4.Заключение   Мир сегодня объединен заботой о воспитании гражданина всей планеты. Интенсивно развивается международное образовательное пространство. Поэтому мировое сообщество стремится к созданию глобальной стратегии образования человека независимо от места его проживания и образовательного уровня, которые требуют глубокого научного и практического осмысления.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ГОРОДА МОСКВЫ МОСКОВСКИЙ ПЕДАГОГИЧЕСКИЙ ГОСУДАРСТВЕННЫЙ УНИВЕРСИТЕТ </dc:title>
  <dc:creator>Пользователь</dc:creator>
  <cp:lastModifiedBy>ГБОУ СОШ 1997</cp:lastModifiedBy>
  <cp:revision>9</cp:revision>
  <dcterms:created xsi:type="dcterms:W3CDTF">2014-01-11T10:57:23Z</dcterms:created>
  <dcterms:modified xsi:type="dcterms:W3CDTF">2015-10-14T04:33:47Z</dcterms:modified>
</cp:coreProperties>
</file>