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3BDF-7C56-4C3C-AAC8-B1AEEEB8F143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9C06-9F50-4073-A70C-FF9EF011F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38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3BDF-7C56-4C3C-AAC8-B1AEEEB8F143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9C06-9F50-4073-A70C-FF9EF011F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124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3BDF-7C56-4C3C-AAC8-B1AEEEB8F143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9C06-9F50-4073-A70C-FF9EF011F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729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3BDF-7C56-4C3C-AAC8-B1AEEEB8F143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9C06-9F50-4073-A70C-FF9EF011F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341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3BDF-7C56-4C3C-AAC8-B1AEEEB8F143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9C06-9F50-4073-A70C-FF9EF011F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033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3BDF-7C56-4C3C-AAC8-B1AEEEB8F143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9C06-9F50-4073-A70C-FF9EF011F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834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3BDF-7C56-4C3C-AAC8-B1AEEEB8F143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9C06-9F50-4073-A70C-FF9EF011F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176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3BDF-7C56-4C3C-AAC8-B1AEEEB8F143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9C06-9F50-4073-A70C-FF9EF011F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738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3BDF-7C56-4C3C-AAC8-B1AEEEB8F143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9C06-9F50-4073-A70C-FF9EF011F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660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3BDF-7C56-4C3C-AAC8-B1AEEEB8F143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9C06-9F50-4073-A70C-FF9EF011F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953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3BDF-7C56-4C3C-AAC8-B1AEEEB8F143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9C06-9F50-4073-A70C-FF9EF011F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390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93BDF-7C56-4C3C-AAC8-B1AEEEB8F143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19C06-9F50-4073-A70C-FF9EF011F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799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rgbClr val="FF0000"/>
                </a:solidFill>
              </a:rPr>
              <a:t>Р</a:t>
            </a:r>
            <a:r>
              <a:rPr lang="ru-RU" sz="7200" dirty="0" smtClean="0">
                <a:solidFill>
                  <a:srgbClr val="FFC000"/>
                </a:solidFill>
              </a:rPr>
              <a:t>А</a:t>
            </a:r>
            <a:r>
              <a:rPr lang="ru-RU" sz="7200" dirty="0" smtClean="0">
                <a:solidFill>
                  <a:srgbClr val="FFFF00"/>
                </a:solidFill>
              </a:rPr>
              <a:t>Д</a:t>
            </a:r>
            <a:r>
              <a:rPr lang="ru-RU" sz="7200" dirty="0" smtClean="0">
                <a:solidFill>
                  <a:srgbClr val="00B050"/>
                </a:solidFill>
              </a:rPr>
              <a:t>У</a:t>
            </a:r>
            <a:r>
              <a:rPr lang="ru-RU" sz="7200" dirty="0" smtClean="0">
                <a:solidFill>
                  <a:srgbClr val="0070C0"/>
                </a:solidFill>
              </a:rPr>
              <a:t>Г</a:t>
            </a:r>
            <a:r>
              <a:rPr lang="ru-RU" sz="7200" dirty="0" smtClean="0">
                <a:solidFill>
                  <a:srgbClr val="7030A0"/>
                </a:solidFill>
              </a:rPr>
              <a:t>А</a:t>
            </a:r>
            <a:endParaRPr lang="ru-RU" sz="7200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6444208" y="6276961"/>
            <a:ext cx="1897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Рощина Надежда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871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1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94449" cy="6858000"/>
          </a:xfrm>
        </p:spPr>
      </p:pic>
    </p:spTree>
    <p:extLst>
      <p:ext uri="{BB962C8B-B14F-4D97-AF65-F5344CB8AC3E}">
        <p14:creationId xmlns:p14="http://schemas.microsoft.com/office/powerpoint/2010/main" val="166603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9036495" cy="6858000"/>
          </a:xfrm>
        </p:spPr>
      </p:pic>
    </p:spTree>
    <p:extLst>
      <p:ext uri="{BB962C8B-B14F-4D97-AF65-F5344CB8AC3E}">
        <p14:creationId xmlns:p14="http://schemas.microsoft.com/office/powerpoint/2010/main" val="120693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36496" cy="6741368"/>
          </a:xfrm>
        </p:spPr>
      </p:pic>
    </p:spTree>
    <p:extLst>
      <p:ext uri="{BB962C8B-B14F-4D97-AF65-F5344CB8AC3E}">
        <p14:creationId xmlns:p14="http://schemas.microsoft.com/office/powerpoint/2010/main" val="415444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41368"/>
          </a:xfrm>
        </p:spPr>
      </p:pic>
    </p:spTree>
    <p:extLst>
      <p:ext uri="{BB962C8B-B14F-4D97-AF65-F5344CB8AC3E}">
        <p14:creationId xmlns:p14="http://schemas.microsoft.com/office/powerpoint/2010/main" val="285644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8964488" cy="6741368"/>
          </a:xfrm>
        </p:spPr>
      </p:pic>
    </p:spTree>
    <p:extLst>
      <p:ext uri="{BB962C8B-B14F-4D97-AF65-F5344CB8AC3E}">
        <p14:creationId xmlns:p14="http://schemas.microsoft.com/office/powerpoint/2010/main" val="414069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741368"/>
          </a:xfrm>
        </p:spPr>
      </p:pic>
    </p:spTree>
    <p:extLst>
      <p:ext uri="{BB962C8B-B14F-4D97-AF65-F5344CB8AC3E}">
        <p14:creationId xmlns:p14="http://schemas.microsoft.com/office/powerpoint/2010/main" val="267687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</Words>
  <Application>Microsoft Office PowerPoint</Application>
  <PresentationFormat>Экран (4:3)</PresentationFormat>
  <Paragraphs>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РАДУГА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РАДУГА</dc:title>
  <dc:creator>Надежда</dc:creator>
  <cp:lastModifiedBy>Надежда</cp:lastModifiedBy>
  <cp:revision>3</cp:revision>
  <dcterms:created xsi:type="dcterms:W3CDTF">2015-10-12T18:52:52Z</dcterms:created>
  <dcterms:modified xsi:type="dcterms:W3CDTF">2015-10-12T19:17:10Z</dcterms:modified>
</cp:coreProperties>
</file>