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909A-C91B-4AEA-A483-A3D40FB51063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C3C5-3EF3-4BD2-A714-8D6FF9DFEE3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909A-C91B-4AEA-A483-A3D40FB51063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C3C5-3EF3-4BD2-A714-8D6FF9DFEE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909A-C91B-4AEA-A483-A3D40FB51063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C3C5-3EF3-4BD2-A714-8D6FF9DFEE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909A-C91B-4AEA-A483-A3D40FB51063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C3C5-3EF3-4BD2-A714-8D6FF9DFEE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909A-C91B-4AEA-A483-A3D40FB51063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C3C5-3EF3-4BD2-A714-8D6FF9DFEE3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909A-C91B-4AEA-A483-A3D40FB51063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C3C5-3EF3-4BD2-A714-8D6FF9DFEE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909A-C91B-4AEA-A483-A3D40FB51063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C3C5-3EF3-4BD2-A714-8D6FF9DFEE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909A-C91B-4AEA-A483-A3D40FB51063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C3C5-3EF3-4BD2-A714-8D6FF9DFEE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909A-C91B-4AEA-A483-A3D40FB51063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C3C5-3EF3-4BD2-A714-8D6FF9DFEE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909A-C91B-4AEA-A483-A3D40FB51063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C3C5-3EF3-4BD2-A714-8D6FF9DFEE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909A-C91B-4AEA-A483-A3D40FB51063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154C3C5-3EF3-4BD2-A714-8D6FF9DFEE3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91909A-C91B-4AEA-A483-A3D40FB51063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154C3C5-3EF3-4BD2-A714-8D6FF9DFEE33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7851648" cy="2548880"/>
          </a:xfrm>
        </p:spPr>
        <p:txBody>
          <a:bodyPr>
            <a:noAutofit/>
          </a:bodyPr>
          <a:lstStyle/>
          <a:p>
            <a:pPr algn="ctr"/>
            <a:r>
              <a:rPr lang="ru-RU" sz="6000" dirty="0">
                <a:solidFill>
                  <a:srgbClr val="FFFF00"/>
                </a:solidFill>
                <a:latin typeface="Arial Black" panose="020B0A04020102020204" pitchFamily="34" charset="0"/>
              </a:rPr>
              <a:t>Музыкальное воспитание детей в семье.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3361287"/>
            <a:ext cx="2482009" cy="34967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7150"/>
            <a:ext cx="1428750" cy="22479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"/>
            <a:ext cx="1600505" cy="2247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396930"/>
            <a:ext cx="2383532" cy="346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239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Методы музыкального воспитания и обучения в семье.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537321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/>
              <a:t>Наглядно-слуховой метод </a:t>
            </a:r>
            <a:r>
              <a:rPr lang="ru-RU" dirty="0"/>
              <a:t>– основной метод музыкального воспитания. Чем больше ребенок слушает классическую, либо народную музыку, тем быстрее он привыкнет к ее звучанию, и накопит слуховой опыт в различных формах музыкальной деятельности.</a:t>
            </a:r>
          </a:p>
          <a:p>
            <a:pPr algn="just"/>
            <a:r>
              <a:rPr lang="ru-RU" b="1" dirty="0" smtClean="0"/>
              <a:t>Наглядно-зрительный </a:t>
            </a:r>
            <a:r>
              <a:rPr lang="ru-RU" b="1" dirty="0"/>
              <a:t>метод </a:t>
            </a:r>
            <a:r>
              <a:rPr lang="ru-RU" dirty="0"/>
              <a:t>– этот метод так же важен в обучении дошкольников. Это и всевозможные рассматривания картин с изображением того времени, когда была сочинена музыка, и рассматривание иллюстраций с изображением предметов быта, одежды той эпохи.</a:t>
            </a:r>
          </a:p>
          <a:p>
            <a:pPr algn="just"/>
            <a:r>
              <a:rPr lang="ru-RU" b="1" dirty="0" smtClean="0"/>
              <a:t>Словесный </a:t>
            </a:r>
            <a:r>
              <a:rPr lang="ru-RU" b="1" dirty="0"/>
              <a:t>метод</a:t>
            </a:r>
            <a:r>
              <a:rPr lang="ru-RU" dirty="0"/>
              <a:t>. Краткие беседы о музыке, реплики взрослого помогают ребенку настроиться на ее восприятие.</a:t>
            </a:r>
          </a:p>
          <a:p>
            <a:pPr algn="just"/>
            <a:r>
              <a:rPr lang="ru-RU" b="1" dirty="0" smtClean="0"/>
              <a:t>Практический </a:t>
            </a:r>
            <a:r>
              <a:rPr lang="ru-RU" b="1" dirty="0"/>
              <a:t>метод </a:t>
            </a:r>
            <a:r>
              <a:rPr lang="ru-RU" dirty="0"/>
              <a:t>позволяет ребенку овладеть определенными умениями и навыками исполнительства и творчества (Обучение пению, игре на музыкальных инструментах, музыкально - ритмическим движениям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7347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Формы организации музыкальной деятельности детей в семье.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8856984" cy="31683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Музыка в семье может использоваться как в виде занятий с детьми, так и в более свободных формах – как развлечение, самостоятельное </a:t>
            </a:r>
            <a:r>
              <a:rPr lang="ru-RU" dirty="0" err="1"/>
              <a:t>музицирование</a:t>
            </a:r>
            <a:r>
              <a:rPr lang="ru-RU" dirty="0"/>
              <a:t> детей, она может звучать и фоном для другой деятельности.</a:t>
            </a:r>
          </a:p>
          <a:p>
            <a:pPr marL="0" indent="0">
              <a:buNone/>
            </a:pPr>
            <a:r>
              <a:rPr lang="ru-RU" dirty="0"/>
              <a:t>Самая активная форма руководства взрослого – это совместное слушание музыки, совместное пение или игра на музыкальных инструментах, игры с музыкой и т.д.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077072"/>
            <a:ext cx="6336704" cy="274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7199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20688"/>
            <a:ext cx="8928992" cy="6106988"/>
          </a:xfrm>
        </p:spPr>
        <p:txBody>
          <a:bodyPr numCol="2"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Менее </a:t>
            </a:r>
            <a:r>
              <a:rPr lang="ru-RU" dirty="0"/>
              <a:t>активной формой руководства взрослого будет слушание аудио-сказок, музыки к мультфильмам.</a:t>
            </a:r>
          </a:p>
          <a:p>
            <a:pPr marL="0" indent="0">
              <a:buNone/>
            </a:pPr>
            <a:r>
              <a:rPr lang="ru-RU" dirty="0"/>
              <a:t>Самостоятельной и более свободной формой музыкальной деятельности является слушание музыки одновременно с другой деятельностью.</a:t>
            </a:r>
          </a:p>
          <a:p>
            <a:pPr marL="0" indent="0">
              <a:buNone/>
            </a:pPr>
            <a:r>
              <a:rPr lang="ru-RU" dirty="0"/>
              <a:t>Музыкальное воспитание в семье очень важно для разностороннего развития детей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4644008" cy="619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946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6552728"/>
          </a:xfrm>
        </p:spPr>
        <p:txBody>
          <a:bodyPr numCol="2">
            <a:normAutofit/>
          </a:bodyPr>
          <a:lstStyle/>
          <a:p>
            <a:r>
              <a:rPr lang="ru-RU" sz="2400" dirty="0"/>
              <a:t>Во всём мире признано, что лучшие условия для развития и воспитания ребёнка раннего возраста, в том числе и музыкального, создаются в семье.</a:t>
            </a:r>
          </a:p>
          <a:p>
            <a:r>
              <a:rPr lang="ru-RU" sz="2400" dirty="0"/>
              <a:t>Большинство детей до трёх лет не посещают дошкольные учреждения.  Поэтому родители, взяв на себя ответственную роль педагога, должны помнить, что это период чрезвычайно важен для последующего развития ребенка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Родители должны знать методы и приемы, формы организации музыкально воспитания в семье, понимать значение музыкального воспитания, повышать свой собственный культурный уровень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793" y="2636912"/>
            <a:ext cx="4305065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420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Задачи музыкального воспитания детей в семье, используемый репертуар.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35480"/>
            <a:ext cx="9036496" cy="4805888"/>
          </a:xfrm>
        </p:spPr>
        <p:txBody>
          <a:bodyPr numCol="2"/>
          <a:lstStyle/>
          <a:p>
            <a:pPr marL="0" indent="0">
              <a:buNone/>
            </a:pPr>
            <a:r>
              <a:rPr lang="ru-RU" dirty="0"/>
              <a:t>Обучая ребёнка музыке, родители ставят различные цели и задачи. Это зависит от их отношения к музыке и музыкальным профессиям. Однако основными задачами музыкального воспитания детей в семье можно назвать те же, что и в дошкольном учреждении, а именно: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44824"/>
            <a:ext cx="4176464" cy="465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16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640960" cy="6192688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Обогатить духовный мир ребёнка музыкальными впечатлениями, вызвать интерес к музыке, передать традиции своего народа, сформировать основы музыкальной культуры;</a:t>
            </a:r>
          </a:p>
          <a:p>
            <a:pPr algn="just"/>
            <a:r>
              <a:rPr lang="ru-RU" dirty="0"/>
              <a:t>- Развивать музыкальные и творческие способности в процессе различных видов музыкальной деятельности (восприятие, исполнительство, творчество, музыкально – образовательная деятельность);</a:t>
            </a:r>
          </a:p>
          <a:p>
            <a:pPr algn="just"/>
            <a:r>
              <a:rPr lang="ru-RU" dirty="0"/>
              <a:t>- Способствовать общему развитию детей средствами музыки. Если ребёнок музыкально одарён, то уже в дошкольном возрасте необходимо заложить  основы для будущего профессионального обучения.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2373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410445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Для слушания следует отбирать произведения, в которых выражены чувства, доступные для детского восприятия. Это должны быть небольшие произведения или фрагменты с яркой мелодией, запоминающимся ритмом, красочной оркестровкой (пьесы </a:t>
            </a:r>
            <a:r>
              <a:rPr lang="ru-RU" dirty="0" err="1"/>
              <a:t>Л.Бетховена</a:t>
            </a:r>
            <a:r>
              <a:rPr lang="ru-RU" dirty="0"/>
              <a:t>, </a:t>
            </a:r>
            <a:r>
              <a:rPr lang="ru-RU" dirty="0" err="1"/>
              <a:t>Ф.Шуберта</a:t>
            </a:r>
            <a:r>
              <a:rPr lang="ru-RU" dirty="0"/>
              <a:t>, </a:t>
            </a:r>
            <a:r>
              <a:rPr lang="ru-RU" dirty="0" err="1"/>
              <a:t>Ф.Шопена</a:t>
            </a:r>
            <a:r>
              <a:rPr lang="ru-RU" dirty="0"/>
              <a:t>, </a:t>
            </a:r>
            <a:r>
              <a:rPr lang="ru-RU" dirty="0" err="1"/>
              <a:t>П.И.Чайковского</a:t>
            </a:r>
            <a:r>
              <a:rPr lang="ru-RU" dirty="0"/>
              <a:t> </a:t>
            </a:r>
            <a:r>
              <a:rPr lang="ru-RU" dirty="0" err="1"/>
              <a:t>М.И.Глинки</a:t>
            </a:r>
            <a:r>
              <a:rPr lang="ru-RU" dirty="0"/>
              <a:t>) и более скромная по выразительным средствам, но вызывающая чувство восхищения старинная музыка </a:t>
            </a:r>
            <a:r>
              <a:rPr lang="ru-RU" dirty="0" err="1"/>
              <a:t>А.Вивальди</a:t>
            </a:r>
            <a:r>
              <a:rPr lang="ru-RU" dirty="0"/>
              <a:t>, </a:t>
            </a:r>
            <a:r>
              <a:rPr lang="ru-RU" dirty="0" err="1"/>
              <a:t>И.С.Баха</a:t>
            </a:r>
            <a:r>
              <a:rPr lang="ru-RU" dirty="0"/>
              <a:t>, </a:t>
            </a:r>
            <a:r>
              <a:rPr lang="ru-RU" dirty="0" err="1"/>
              <a:t>В.А.Моцарта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5" y="3837706"/>
            <a:ext cx="2457310" cy="30153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595" y="4221088"/>
            <a:ext cx="2024405" cy="26486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044" y="3837706"/>
            <a:ext cx="2463179" cy="30153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195" y="4221089"/>
            <a:ext cx="1847850" cy="261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367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Виды музыкальной деятельности в </a:t>
            </a:r>
            <a:r>
              <a:rPr lang="ru-RU" sz="4000" b="1" dirty="0" smtClean="0">
                <a:solidFill>
                  <a:srgbClr val="002060"/>
                </a:solidFill>
              </a:rPr>
              <a:t>семье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Пение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72816"/>
            <a:ext cx="8784976" cy="5085184"/>
          </a:xfrm>
        </p:spPr>
        <p:txBody>
          <a:bodyPr numCol="2">
            <a:normAutofit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Голос </a:t>
            </a:r>
            <a:r>
              <a:rPr lang="ru-RU" dirty="0"/>
              <a:t>ребёнка - естественный инструмент, которым он обладает с ранних лет. </a:t>
            </a:r>
          </a:p>
          <a:p>
            <a:pPr marL="0" indent="0">
              <a:buNone/>
            </a:pPr>
            <a:r>
              <a:rPr lang="ru-RU" dirty="0" smtClean="0"/>
              <a:t>Пение </a:t>
            </a:r>
            <a:r>
              <a:rPr lang="ru-RU" dirty="0"/>
              <a:t>благотворно влияет на детский организм, помогает развитию речи, углублению дыхания, укреплению голосового </a:t>
            </a:r>
            <a:r>
              <a:rPr lang="ru-RU" dirty="0" smtClean="0"/>
              <a:t>аппарата. Значение </a:t>
            </a:r>
            <a:r>
              <a:rPr lang="ru-RU" dirty="0"/>
              <a:t>пения в том, чтобы ребёнок правильно понял содержание музыкальных образов, проявил свои чувства в естественном пении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553832"/>
            <a:ext cx="2503165" cy="23251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83" y="764704"/>
            <a:ext cx="2758133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555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Музыкально - ритмические движения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 numCol="2"/>
          <a:lstStyle/>
          <a:p>
            <a:pPr marL="0" indent="0">
              <a:buNone/>
            </a:pPr>
            <a:r>
              <a:rPr lang="ru-RU" dirty="0"/>
              <a:t>Необходимо как можно раньше развивать умения согласовывать свои движения с музыкой в доступной и интересной для детей форме: ритмических упражнений, музыкальных игр, танцев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На ранних этапах музыкального развития дети непроизвольны в своих действиях.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725012"/>
            <a:ext cx="4464496" cy="436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455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Слушание музыки в семье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2880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Включает в себя: знакомство детей с музыкальными произведениями, привитие навыков культуры слушания музыки, формирование музыкального </a:t>
            </a:r>
            <a:r>
              <a:rPr lang="ru-RU" dirty="0" smtClean="0"/>
              <a:t>вкуса. Навыки </a:t>
            </a:r>
            <a:r>
              <a:rPr lang="ru-RU" dirty="0"/>
              <a:t>культуры восприятия формируются путём многократного прослушивания музыки, доступной детскому </a:t>
            </a:r>
            <a:r>
              <a:rPr lang="ru-RU" dirty="0" smtClean="0"/>
              <a:t>пониманию. В </a:t>
            </a:r>
            <a:r>
              <a:rPr lang="ru-RU" dirty="0"/>
              <a:t>раннем детстве развивается умение прислушиваться к музыкальным звукам.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64424" y="3831448"/>
            <a:ext cx="49720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Детей 3-4 лет приучают дослушивать песню до конца, не отвлекаясь. У старших дошкольников эти навыки углубляются. В более старшем возрасте благодаря этим навыкам он станет активным слушателем музыки.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50114"/>
            <a:ext cx="3855004" cy="289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64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Игра на детских музыкальных инструментах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5373216"/>
          </a:xfrm>
          <a:ln>
            <a:noFill/>
          </a:ln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раннем и младшем дошкольном возрасте применяют погремушки, колокольчики, дудочки, маленькие бубны.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Надо </a:t>
            </a:r>
            <a:r>
              <a:rPr lang="ru-RU" dirty="0"/>
              <a:t>помнить, что в этом возрасте необходимо особенно бережно относиться к слуху </a:t>
            </a:r>
            <a:r>
              <a:rPr lang="ru-RU" dirty="0" smtClean="0"/>
              <a:t>малыша. Старшие </a:t>
            </a:r>
            <a:r>
              <a:rPr lang="ru-RU" dirty="0"/>
              <a:t>дошкольники должны знать названия инструментов, характер </a:t>
            </a:r>
            <a:r>
              <a:rPr lang="ru-RU" dirty="0" smtClean="0"/>
              <a:t>звучания, правила </a:t>
            </a:r>
            <a:r>
              <a:rPr lang="ru-RU" dirty="0"/>
              <a:t>хранения инструментов, правила пользования. Должны играть индивидуально простейшие песенки, импровизировать ритмические и мелодические </a:t>
            </a:r>
            <a:r>
              <a:rPr lang="ru-RU" dirty="0" err="1"/>
              <a:t>попевки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07600"/>
            <a:ext cx="3931918" cy="355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8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106</TotalTime>
  <Words>753</Words>
  <Application>Microsoft Office PowerPoint</Application>
  <PresentationFormat>Экран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Музыкальное воспитание детей в семье.</vt:lpstr>
      <vt:lpstr>Презентация PowerPoint</vt:lpstr>
      <vt:lpstr>Задачи музыкального воспитания детей в семье, используемый репертуар.</vt:lpstr>
      <vt:lpstr>Презентация PowerPoint</vt:lpstr>
      <vt:lpstr>Презентация PowerPoint</vt:lpstr>
      <vt:lpstr>Виды музыкальной деятельности в семье Пение</vt:lpstr>
      <vt:lpstr>Музыкально - ритмические движения</vt:lpstr>
      <vt:lpstr>Слушание музыки в семье</vt:lpstr>
      <vt:lpstr>Игра на детских музыкальных инструментах</vt:lpstr>
      <vt:lpstr>Методы музыкального воспитания и обучения в семье.</vt:lpstr>
      <vt:lpstr>Формы организации музыкальной деятельности детей в семье.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Музыкальное воспитание детей в семье.</dc:title>
  <dc:creator>Люся</dc:creator>
  <cp:lastModifiedBy>Люся</cp:lastModifiedBy>
  <cp:revision>11</cp:revision>
  <dcterms:created xsi:type="dcterms:W3CDTF">2015-09-26T13:41:57Z</dcterms:created>
  <dcterms:modified xsi:type="dcterms:W3CDTF">2015-09-26T15:28:30Z</dcterms:modified>
</cp:coreProperties>
</file>