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F2E2B-EE05-4299-9981-B53ED5A5FEA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7650D-9BB5-44A4-80CA-D527B8ADA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97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7650D-9BB5-44A4-80CA-D527B8ADA3D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405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816D4E-7FA5-495A-8E7F-A48DEFB5B0E0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8A5B024-7AE5-4363-927D-66A0D5A58BD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49679" y="3789040"/>
            <a:ext cx="52446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ВРЕМЕНА ГОДА</a:t>
            </a:r>
            <a:endParaRPr lang="ru-RU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6444208" y="630932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Рощина Надежда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3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37883"/>
            <a:ext cx="4032449" cy="1143000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6">
                    <a:lumMod val="75000"/>
                  </a:schemeClr>
                </a:solidFill>
              </a:rPr>
              <a:t>ОСЕНЬ</a:t>
            </a:r>
            <a:endParaRPr lang="ru-RU" sz="6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4824536" cy="4176464"/>
          </a:xfrm>
        </p:spPr>
      </p:pic>
      <p:sp>
        <p:nvSpPr>
          <p:cNvPr id="5" name="TextBox 4"/>
          <p:cNvSpPr txBox="1"/>
          <p:nvPr/>
        </p:nvSpPr>
        <p:spPr>
          <a:xfrm>
            <a:off x="5868144" y="659529"/>
            <a:ext cx="3305713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Осень</a:t>
            </a:r>
          </a:p>
          <a:p>
            <a:r>
              <a:rPr lang="ru-RU" dirty="0"/>
              <a:t>    Падают, падают листья</a:t>
            </a:r>
            <a:br>
              <a:rPr lang="ru-RU" dirty="0"/>
            </a:br>
            <a:r>
              <a:rPr lang="ru-RU" dirty="0"/>
              <a:t>В нашем саду листопад...</a:t>
            </a:r>
            <a:br>
              <a:rPr lang="ru-RU" dirty="0"/>
            </a:br>
            <a:r>
              <a:rPr lang="ru-RU" dirty="0"/>
              <a:t>Желтые, красные листья</a:t>
            </a:r>
            <a:br>
              <a:rPr lang="ru-RU" dirty="0"/>
            </a:br>
            <a:r>
              <a:rPr lang="ru-RU" dirty="0"/>
              <a:t>По ветру вьются, летят.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Птицы на юг улетают,</a:t>
            </a:r>
            <a:br>
              <a:rPr lang="ru-RU" dirty="0"/>
            </a:br>
            <a:r>
              <a:rPr lang="ru-RU" dirty="0"/>
              <a:t>Гуси, грачи, журавли.</a:t>
            </a:r>
            <a:br>
              <a:rPr lang="ru-RU" dirty="0"/>
            </a:br>
            <a:r>
              <a:rPr lang="ru-RU" dirty="0"/>
              <a:t>Вот уж последняя стая</a:t>
            </a:r>
            <a:br>
              <a:rPr lang="ru-RU" dirty="0"/>
            </a:br>
            <a:r>
              <a:rPr lang="ru-RU" dirty="0"/>
              <a:t>Крыльями машет вдали.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В руки возьмем по корзинке,</a:t>
            </a:r>
            <a:br>
              <a:rPr lang="ru-RU" dirty="0"/>
            </a:br>
            <a:r>
              <a:rPr lang="ru-RU" dirty="0"/>
              <a:t>В лес за грибами пойдем,</a:t>
            </a:r>
            <a:br>
              <a:rPr lang="ru-RU" dirty="0"/>
            </a:br>
            <a:r>
              <a:rPr lang="ru-RU" dirty="0"/>
              <a:t>Пахнут пеньки и тропинки</a:t>
            </a:r>
            <a:br>
              <a:rPr lang="ru-RU" dirty="0"/>
            </a:br>
            <a:r>
              <a:rPr lang="ru-RU" dirty="0"/>
              <a:t>Вкусным </a:t>
            </a:r>
            <a:r>
              <a:rPr lang="ru-RU" dirty="0" err="1"/>
              <a:t>осеннним</a:t>
            </a:r>
            <a:r>
              <a:rPr lang="ru-RU" dirty="0"/>
              <a:t> грибом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М. </a:t>
            </a:r>
            <a:r>
              <a:rPr lang="ru-RU" i="1" dirty="0" err="1"/>
              <a:t>Ивенсен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55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229200"/>
            <a:ext cx="2520279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ЗИМА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4633382" cy="4176464"/>
          </a:xfrm>
        </p:spPr>
      </p:pic>
      <p:sp>
        <p:nvSpPr>
          <p:cNvPr id="6" name="TextBox 5"/>
          <p:cNvSpPr txBox="1"/>
          <p:nvPr/>
        </p:nvSpPr>
        <p:spPr>
          <a:xfrm>
            <a:off x="5436096" y="620688"/>
            <a:ext cx="3560590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Здравствуй зимушка-зима!</a:t>
            </a:r>
          </a:p>
          <a:p>
            <a:endParaRPr lang="ru-RU" dirty="0" smtClean="0"/>
          </a:p>
          <a:p>
            <a:r>
              <a:rPr lang="ru-RU" dirty="0" smtClean="0"/>
              <a:t>    Здравствуй, зимушка-зима!</a:t>
            </a:r>
          </a:p>
          <a:p>
            <a:r>
              <a:rPr lang="ru-RU" dirty="0" smtClean="0"/>
              <a:t>Белым снегом нас покрыло:</a:t>
            </a:r>
          </a:p>
          <a:p>
            <a:r>
              <a:rPr lang="ru-RU" dirty="0" smtClean="0"/>
              <a:t>И деревья и дома.</a:t>
            </a:r>
          </a:p>
          <a:p>
            <a:r>
              <a:rPr lang="ru-RU" dirty="0" smtClean="0"/>
              <a:t>Свищет ветер легкокрылый -</a:t>
            </a:r>
          </a:p>
          <a:p>
            <a:r>
              <a:rPr lang="ru-RU" dirty="0" smtClean="0"/>
              <a:t>Здравствуй, зимушка-зима!</a:t>
            </a:r>
          </a:p>
          <a:p>
            <a:r>
              <a:rPr lang="ru-RU" dirty="0" smtClean="0"/>
              <a:t>Вьется след замысловатый</a:t>
            </a:r>
          </a:p>
          <a:p>
            <a:r>
              <a:rPr lang="ru-RU" dirty="0" smtClean="0"/>
              <a:t>От полянки до холма.</a:t>
            </a:r>
          </a:p>
          <a:p>
            <a:r>
              <a:rPr lang="ru-RU" dirty="0" smtClean="0"/>
              <a:t>Это заяц напечатал -</a:t>
            </a:r>
          </a:p>
          <a:p>
            <a:r>
              <a:rPr lang="ru-RU" dirty="0" smtClean="0"/>
              <a:t>Здравствуй, зимушка-зима!</a:t>
            </a:r>
          </a:p>
          <a:p>
            <a:r>
              <a:rPr lang="ru-RU" dirty="0" smtClean="0"/>
              <a:t>Мы для птиц кормушки ставим,</a:t>
            </a:r>
          </a:p>
          <a:p>
            <a:r>
              <a:rPr lang="ru-RU" dirty="0" smtClean="0"/>
              <a:t>Насыпаем в них корма,</a:t>
            </a:r>
          </a:p>
          <a:p>
            <a:r>
              <a:rPr lang="ru-RU" dirty="0" smtClean="0"/>
              <a:t>И поют пичуги в стаях -</a:t>
            </a:r>
          </a:p>
          <a:p>
            <a:r>
              <a:rPr lang="ru-RU" dirty="0" smtClean="0"/>
              <a:t>Здравствуй, зимушка-зима!</a:t>
            </a:r>
          </a:p>
          <a:p>
            <a:endParaRPr lang="ru-RU" dirty="0" smtClean="0"/>
          </a:p>
          <a:p>
            <a:r>
              <a:rPr lang="ru-RU" dirty="0" smtClean="0"/>
              <a:t>Г. </a:t>
            </a:r>
            <a:r>
              <a:rPr lang="ru-RU" dirty="0" err="1" smtClean="0"/>
              <a:t>Ладонщиков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94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085184"/>
            <a:ext cx="2520279" cy="114300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ВЕСНА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4633382" cy="4104456"/>
          </a:xfrm>
        </p:spPr>
      </p:pic>
      <p:sp>
        <p:nvSpPr>
          <p:cNvPr id="5" name="TextBox 4"/>
          <p:cNvSpPr txBox="1"/>
          <p:nvPr/>
        </p:nvSpPr>
        <p:spPr>
          <a:xfrm>
            <a:off x="5364088" y="764704"/>
            <a:ext cx="322222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Весна</a:t>
            </a:r>
          </a:p>
          <a:p>
            <a:r>
              <a:rPr lang="ru-RU" dirty="0"/>
              <a:t>Пробудившись ото сна,</a:t>
            </a:r>
            <a:br>
              <a:rPr lang="ru-RU" dirty="0"/>
            </a:br>
            <a:r>
              <a:rPr lang="ru-RU" dirty="0"/>
              <a:t>Кистью мягкою весна</a:t>
            </a:r>
            <a:br>
              <a:rPr lang="ru-RU" dirty="0"/>
            </a:br>
            <a:r>
              <a:rPr lang="ru-RU" dirty="0"/>
              <a:t>На ветвях рисует почки</a:t>
            </a:r>
            <a:br>
              <a:rPr lang="ru-RU" dirty="0"/>
            </a:br>
            <a:r>
              <a:rPr lang="ru-RU" dirty="0"/>
              <a:t>На полях — грачей цепочки,</a:t>
            </a:r>
            <a:br>
              <a:rPr lang="ru-RU" dirty="0"/>
            </a:br>
            <a:r>
              <a:rPr lang="ru-RU" dirty="0"/>
              <a:t>Над ожившею листвой -</a:t>
            </a:r>
            <a:br>
              <a:rPr lang="ru-RU" dirty="0"/>
            </a:br>
            <a:r>
              <a:rPr lang="ru-RU" dirty="0"/>
              <a:t>Первый росчерк грозовой,</a:t>
            </a:r>
            <a:br>
              <a:rPr lang="ru-RU" dirty="0"/>
            </a:br>
            <a:r>
              <a:rPr lang="ru-RU" dirty="0"/>
              <a:t>А в тени прозрачной сада -</a:t>
            </a:r>
            <a:br>
              <a:rPr lang="ru-RU" dirty="0"/>
            </a:br>
            <a:r>
              <a:rPr lang="ru-RU" dirty="0"/>
              <a:t>Куст сирени у ограды.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Виктор Лунин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528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229200"/>
            <a:ext cx="2592288" cy="114300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ЛЕТО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4635847" cy="4320480"/>
          </a:xfrm>
        </p:spPr>
      </p:pic>
      <p:sp>
        <p:nvSpPr>
          <p:cNvPr id="5" name="TextBox 4"/>
          <p:cNvSpPr txBox="1"/>
          <p:nvPr/>
        </p:nvSpPr>
        <p:spPr>
          <a:xfrm>
            <a:off x="5364088" y="692696"/>
            <a:ext cx="3415230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Лето</a:t>
            </a:r>
          </a:p>
          <a:p>
            <a:r>
              <a:rPr lang="ru-RU" dirty="0"/>
              <a:t>Если в небе ходят грозы,</a:t>
            </a:r>
            <a:br>
              <a:rPr lang="ru-RU" dirty="0"/>
            </a:br>
            <a:r>
              <a:rPr lang="ru-RU" dirty="0"/>
              <a:t>Если травы расцвели,</a:t>
            </a:r>
            <a:br>
              <a:rPr lang="ru-RU" dirty="0"/>
            </a:br>
            <a:r>
              <a:rPr lang="ru-RU" dirty="0"/>
              <a:t>Если рано утром росы</a:t>
            </a:r>
            <a:br>
              <a:rPr lang="ru-RU" dirty="0"/>
            </a:br>
            <a:r>
              <a:rPr lang="ru-RU" dirty="0"/>
              <a:t>Гнут былинки до земли,</a:t>
            </a:r>
            <a:br>
              <a:rPr lang="ru-RU" dirty="0"/>
            </a:br>
            <a:r>
              <a:rPr lang="ru-RU" dirty="0"/>
              <a:t>Если в рощах над калиной</a:t>
            </a:r>
            <a:br>
              <a:rPr lang="ru-RU" dirty="0"/>
            </a:br>
            <a:r>
              <a:rPr lang="ru-RU" dirty="0"/>
              <a:t>Вплоть до ночи гул пчелиный,</a:t>
            </a:r>
            <a:br>
              <a:rPr lang="ru-RU" dirty="0"/>
            </a:br>
            <a:r>
              <a:rPr lang="ru-RU" dirty="0"/>
              <a:t>Если солнышком согрета</a:t>
            </a:r>
            <a:br>
              <a:rPr lang="ru-RU" dirty="0"/>
            </a:br>
            <a:r>
              <a:rPr lang="ru-RU" dirty="0"/>
              <a:t>Вся вода в реке до дна –</a:t>
            </a:r>
            <a:br>
              <a:rPr lang="ru-RU" dirty="0"/>
            </a:br>
            <a:r>
              <a:rPr lang="ru-RU" dirty="0"/>
              <a:t>Значит, это уже лето!</a:t>
            </a:r>
            <a:br>
              <a:rPr lang="ru-RU" dirty="0"/>
            </a:br>
            <a:r>
              <a:rPr lang="ru-RU" dirty="0"/>
              <a:t>Значит, кончилась весна!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Я. Ким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11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492896"/>
            <a:ext cx="7272808" cy="1143000"/>
          </a:xfrm>
        </p:spPr>
        <p:txBody>
          <a:bodyPr/>
          <a:lstStyle/>
          <a:p>
            <a:r>
              <a:rPr lang="ru-RU" dirty="0" smtClean="0"/>
              <a:t>Спасибо за внимание 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05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</TotalTime>
  <Words>92</Words>
  <Application>Microsoft Office PowerPoint</Application>
  <PresentationFormat>Экран (4:3)</PresentationFormat>
  <Paragraphs>31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ОСЕНЬ</vt:lpstr>
      <vt:lpstr>ЗИМА</vt:lpstr>
      <vt:lpstr>ВЕСНА</vt:lpstr>
      <vt:lpstr>ЛЕТО</vt:lpstr>
      <vt:lpstr>Спасибо за внимание 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</cp:lastModifiedBy>
  <cp:revision>5</cp:revision>
  <dcterms:created xsi:type="dcterms:W3CDTF">2015-06-21T13:57:28Z</dcterms:created>
  <dcterms:modified xsi:type="dcterms:W3CDTF">2015-10-12T19:14:50Z</dcterms:modified>
</cp:coreProperties>
</file>